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8" r:id="rId4"/>
  </p:sldMasterIdLst>
  <p:notesMasterIdLst>
    <p:notesMasterId r:id="rId30"/>
  </p:notesMasterIdLst>
  <p:handoutMasterIdLst>
    <p:handoutMasterId r:id="rId31"/>
  </p:handoutMasterIdLst>
  <p:sldIdLst>
    <p:sldId id="565" r:id="rId5"/>
    <p:sldId id="392" r:id="rId6"/>
    <p:sldId id="347" r:id="rId7"/>
    <p:sldId id="256" r:id="rId8"/>
    <p:sldId id="568" r:id="rId9"/>
    <p:sldId id="457" r:id="rId10"/>
    <p:sldId id="570" r:id="rId11"/>
    <p:sldId id="555" r:id="rId12"/>
    <p:sldId id="564" r:id="rId13"/>
    <p:sldId id="580" r:id="rId14"/>
    <p:sldId id="566" r:id="rId15"/>
    <p:sldId id="567" r:id="rId16"/>
    <p:sldId id="581" r:id="rId17"/>
    <p:sldId id="571" r:id="rId18"/>
    <p:sldId id="338" r:id="rId19"/>
    <p:sldId id="348" r:id="rId20"/>
    <p:sldId id="572" r:id="rId21"/>
    <p:sldId id="337" r:id="rId22"/>
    <p:sldId id="573" r:id="rId23"/>
    <p:sldId id="577" r:id="rId24"/>
    <p:sldId id="456" r:id="rId25"/>
    <p:sldId id="458" r:id="rId26"/>
    <p:sldId id="579" r:id="rId27"/>
    <p:sldId id="578" r:id="rId28"/>
    <p:sldId id="326" r:id="rId29"/>
  </p:sldIdLst>
  <p:sldSz cx="12188825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10" userDrawn="1">
          <p15:clr>
            <a:srgbClr val="A4A3A4"/>
          </p15:clr>
        </p15:guide>
        <p15:guide id="2" orient="horz" pos="1219" userDrawn="1">
          <p15:clr>
            <a:srgbClr val="A4A3A4"/>
          </p15:clr>
        </p15:guide>
        <p15:guide id="3" orient="horz" pos="4116" userDrawn="1">
          <p15:clr>
            <a:srgbClr val="A4A3A4"/>
          </p15:clr>
        </p15:guide>
        <p15:guide id="4" orient="horz" pos="2741" userDrawn="1">
          <p15:clr>
            <a:srgbClr val="A4A3A4"/>
          </p15:clr>
        </p15:guide>
        <p15:guide id="5" pos="359" userDrawn="1">
          <p15:clr>
            <a:srgbClr val="A4A3A4"/>
          </p15:clr>
        </p15:guide>
        <p15:guide id="6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008B92"/>
    <a:srgbClr val="00A78E"/>
    <a:srgbClr val="66CABB"/>
    <a:srgbClr val="78E2D7"/>
    <a:srgbClr val="267AC0"/>
    <a:srgbClr val="09A7E3"/>
    <a:srgbClr val="77D8E8"/>
    <a:srgbClr val="B8E3EB"/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07" autoAdjust="0"/>
    <p:restoredTop sz="92875" autoAdjust="0"/>
  </p:normalViewPr>
  <p:slideViewPr>
    <p:cSldViewPr snapToGrid="0">
      <p:cViewPr varScale="1">
        <p:scale>
          <a:sx n="114" d="100"/>
          <a:sy n="114" d="100"/>
        </p:scale>
        <p:origin x="522" y="102"/>
      </p:cViewPr>
      <p:guideLst>
        <p:guide orient="horz" pos="2010"/>
        <p:guide orient="horz" pos="1219"/>
        <p:guide orient="horz" pos="4116"/>
        <p:guide orient="horz" pos="2741"/>
        <p:guide pos="3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>
      <p:cViewPr varScale="1">
        <p:scale>
          <a:sx n="55" d="100"/>
          <a:sy n="55" d="100"/>
        </p:scale>
        <p:origin x="2140" y="36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sz="1000" dirty="0"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41AEF-3112-6549-914A-E0D9B60F40EA}" type="datetimeFigureOut">
              <a:rPr lang="en-US" sz="1000" smtClean="0">
                <a:cs typeface="Arial" panose="020B0604020202020204" pitchFamily="34" charset="0"/>
              </a:rPr>
              <a:t>2/25/2021</a:t>
            </a:fld>
            <a:endParaRPr lang="en-US" sz="1000" dirty="0"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1000" dirty="0"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293638-C25A-9844-8D5B-B0309EC5F961}" type="slidenum">
              <a:rPr lang="en-US" sz="1000" smtClean="0">
                <a:cs typeface="Arial" panose="020B0604020202020204" pitchFamily="34" charset="0"/>
              </a:rPr>
              <a:t>‹#›</a:t>
            </a:fld>
            <a:endParaRPr lang="en-US" sz="10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8346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EC2C7003-A6A9-A249-88AD-8CFDA7DED64B}" type="datetimeFigureOut">
              <a:rPr lang="en-US" smtClean="0"/>
              <a:pPr/>
              <a:t>2/25/2021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50AD15A5-6128-B84F-818D-8AA5BDD9AF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269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2"/>
        </a:solidFill>
        <a:latin typeface="+mn-lt"/>
        <a:ea typeface="+mn-ea"/>
        <a:cs typeface="Arial" panose="020B0604020202020204" pitchFamily="34" charset="0"/>
      </a:defRPr>
    </a:lvl1pPr>
    <a:lvl2pPr marL="457200" algn="l" defTabSz="457200" rtl="0" eaLnBrk="1" latinLnBrk="0" hangingPunct="1">
      <a:defRPr sz="1200" kern="1200">
        <a:solidFill>
          <a:schemeClr val="tx2"/>
        </a:solidFill>
        <a:latin typeface="+mn-lt"/>
        <a:ea typeface="+mn-ea"/>
        <a:cs typeface="Arial" panose="020B0604020202020204" pitchFamily="34" charset="0"/>
      </a:defRPr>
    </a:lvl2pPr>
    <a:lvl3pPr marL="914400" algn="l" defTabSz="457200" rtl="0" eaLnBrk="1" latinLnBrk="0" hangingPunct="1">
      <a:defRPr sz="1200" kern="1200">
        <a:solidFill>
          <a:schemeClr val="tx2"/>
        </a:solidFill>
        <a:latin typeface="+mn-lt"/>
        <a:ea typeface="+mn-ea"/>
        <a:cs typeface="Arial" panose="020B0604020202020204" pitchFamily="34" charset="0"/>
      </a:defRPr>
    </a:lvl3pPr>
    <a:lvl4pPr marL="1371600" algn="l" defTabSz="457200" rtl="0" eaLnBrk="1" latinLnBrk="0" hangingPunct="1">
      <a:defRPr sz="1200" kern="1200">
        <a:solidFill>
          <a:schemeClr val="tx2"/>
        </a:solidFill>
        <a:latin typeface="+mn-lt"/>
        <a:ea typeface="+mn-ea"/>
        <a:cs typeface="Arial" panose="020B0604020202020204" pitchFamily="34" charset="0"/>
      </a:defRPr>
    </a:lvl4pPr>
    <a:lvl5pPr marL="1828800" algn="l" defTabSz="457200" rtl="0" eaLnBrk="1" latinLnBrk="0" hangingPunct="1">
      <a:defRPr sz="1200" kern="1200">
        <a:solidFill>
          <a:schemeClr val="tx2"/>
        </a:solidFill>
        <a:latin typeface="+mn-lt"/>
        <a:ea typeface="+mn-ea"/>
        <a:cs typeface="Arial" panose="020B0604020202020204" pitchFamily="34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15A5-6128-B84F-818D-8AA5BDD9AF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867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15A5-6128-B84F-818D-8AA5BDD9AF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9501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15A5-6128-B84F-818D-8AA5BDD9AF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849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15A5-6128-B84F-818D-8AA5BDD9AF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33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15A5-6128-B84F-818D-8AA5BDD9AF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05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15A5-6128-B84F-818D-8AA5BDD9AF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1946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Begin with navigation to the Enterprise </a:t>
            </a:r>
            <a:r>
              <a:rPr lang="en-US" dirty="0" err="1"/>
              <a:t>eGRC</a:t>
            </a:r>
            <a:r>
              <a:rPr lang="en-US" dirty="0"/>
              <a:t> site. (Can use official link or previous link from HCVS Archer which directs the user to the enterprise site.</a:t>
            </a:r>
          </a:p>
          <a:p>
            <a:pPr marL="228600" indent="-228600">
              <a:buAutoNum type="arabicPeriod"/>
            </a:pPr>
            <a:r>
              <a:rPr lang="en-US" dirty="0"/>
              <a:t>Start with explaining the uses of modules described in the previous slide.</a:t>
            </a:r>
          </a:p>
          <a:p>
            <a:pPr marL="228600" indent="-228600">
              <a:buAutoNum type="arabicPeriod"/>
            </a:pPr>
            <a:r>
              <a:rPr lang="en-US" dirty="0"/>
              <a:t>Touch on the unique landing page/modifications that can be made to fit the user’s purpose of Archer (</a:t>
            </a:r>
            <a:r>
              <a:rPr lang="en-US" dirty="0" err="1"/>
              <a:t>ie</a:t>
            </a:r>
            <a:r>
              <a:rPr lang="en-US" dirty="0"/>
              <a:t>. Homepage brings you right to the P&amp;P portal) DO NOT go too in-depth.</a:t>
            </a:r>
          </a:p>
          <a:p>
            <a:pPr marL="228600" indent="-228600">
              <a:buAutoNum type="arabicPeriod"/>
            </a:pPr>
            <a:r>
              <a:rPr lang="en-US" dirty="0"/>
              <a:t>Navigate to the P&amp;P portal.</a:t>
            </a:r>
          </a:p>
          <a:p>
            <a:pPr marL="685800" lvl="1" indent="-228600">
              <a:buAutoNum type="arabicPeriod"/>
            </a:pPr>
            <a:r>
              <a:rPr lang="en-US" dirty="0"/>
              <a:t>Perform search navigation</a:t>
            </a:r>
          </a:p>
          <a:p>
            <a:pPr marL="685800" lvl="1" indent="-228600">
              <a:buAutoNum type="arabicPeriod"/>
            </a:pPr>
            <a:r>
              <a:rPr lang="en-US" dirty="0"/>
              <a:t>Perform trickle down navigation (breadcrumb approach) (click thru)</a:t>
            </a:r>
          </a:p>
          <a:p>
            <a:pPr marL="685800" lvl="1" indent="-228600">
              <a:buAutoNum type="arabicPeriod"/>
            </a:pPr>
            <a:r>
              <a:rPr lang="en-US" dirty="0"/>
              <a:t>Show example of previous Standard Documentation (spreadsheet) and navigation to new policies/procedure</a:t>
            </a:r>
          </a:p>
          <a:p>
            <a:pPr marL="457200" lvl="1" indent="0">
              <a:buNone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Navigate to the Findings.</a:t>
            </a:r>
          </a:p>
          <a:p>
            <a:pPr marL="685800" lvl="1" indent="-228600">
              <a:buAutoNum type="arabicPeriod"/>
            </a:pPr>
            <a:r>
              <a:rPr lang="en-US" dirty="0"/>
              <a:t>Perform search for Findings to highlight gaps identified and acted on by the business during background/planning/scoping.</a:t>
            </a:r>
          </a:p>
          <a:p>
            <a:pPr marL="457200" lvl="1" indent="0">
              <a:buNone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Navigate to the Application Security module.</a:t>
            </a:r>
          </a:p>
          <a:p>
            <a:pPr marL="685800" lvl="1" indent="-228600">
              <a:buAutoNum type="arabicPeriod"/>
            </a:pPr>
            <a:r>
              <a:rPr lang="en-US" dirty="0"/>
              <a:t>Perform search for application and security documents. (Read-Only). *Note: Not all IA users have access to the Application Security module. Potential to gather list and submit a ticket with all IA users?</a:t>
            </a:r>
          </a:p>
          <a:p>
            <a:pPr marL="685800" lvl="1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Touch on Privacy/CIAR – No in-depth navigation</a:t>
            </a:r>
          </a:p>
          <a:p>
            <a:pPr marL="685800" lvl="1" indent="-228600">
              <a:buAutoNum type="arabicPeriod"/>
            </a:pPr>
            <a:endParaRPr lang="en-US" dirty="0"/>
          </a:p>
          <a:p>
            <a:pPr marL="685800" lvl="1" indent="-228600">
              <a:buAutoNum type="arabicPeriod"/>
            </a:pPr>
            <a:endParaRPr lang="en-US" dirty="0"/>
          </a:p>
          <a:p>
            <a:pPr marL="685800" lvl="1" indent="-228600">
              <a:buAutoNum type="arabicPeriod"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AD15A5-6128-B84F-818D-8AA5BDD9AF9D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76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786" y="2130386"/>
            <a:ext cx="4681728" cy="2011680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557784" y="429541"/>
            <a:ext cx="2871788" cy="352779"/>
            <a:chOff x="557784" y="429541"/>
            <a:chExt cx="2871788" cy="352779"/>
          </a:xfrm>
        </p:grpSpPr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F017E871-18C4-45C8-9198-BF68234904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64721E85-2239-483B-879C-87964E713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E44ED71-C040-4229-9666-B07DD1B0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072BB834-AF3C-4EED-BC86-8DE307022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D98FB805-93F1-4DD1-A922-41F0F7210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71225E3C-921D-42FF-B4D6-693BE0396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561" y="1016178"/>
            <a:ext cx="5221110" cy="4340047"/>
          </a:xfrm>
          <a:prstGeom prst="rect">
            <a:avLst/>
          </a:prstGeom>
        </p:spPr>
      </p:pic>
      <p:sp>
        <p:nvSpPr>
          <p:cNvPr id="22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557784" y="4379002"/>
            <a:ext cx="3582017" cy="1262324"/>
          </a:xfrm>
        </p:spPr>
        <p:txBody>
          <a:bodyPr/>
          <a:lstStyle>
            <a:lvl1pPr>
              <a:defRPr sz="1500" b="1">
                <a:solidFill>
                  <a:schemeClr val="tx2"/>
                </a:solidFill>
                <a:latin typeface="CVS Health Sans" panose="020B0504020202020204" pitchFamily="34" charset="0"/>
              </a:defRPr>
            </a:lvl1pPr>
            <a:lvl2pPr marL="0" indent="0">
              <a:spcBef>
                <a:spcPts val="0"/>
              </a:spcBef>
              <a:spcAft>
                <a:spcPts val="2400"/>
              </a:spcAft>
              <a:buFontTx/>
              <a:buNone/>
              <a:defRPr sz="1300">
                <a:solidFill>
                  <a:schemeClr val="tx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tx2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Presenter name</a:t>
            </a:r>
          </a:p>
          <a:p>
            <a:pPr lvl="1"/>
            <a:r>
              <a:rPr lang="en-US" dirty="0"/>
              <a:t>Presenter title</a:t>
            </a:r>
          </a:p>
          <a:p>
            <a:pPr lvl="2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230787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D20D3DB-63F4-412F-96CC-3E84E34BE0CE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284C44-CBEF-4F9A-AC72-8990858B0E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1270" y="3022967"/>
            <a:ext cx="5726284" cy="812066"/>
          </a:xfrm>
        </p:spPr>
        <p:txBody>
          <a:bodyPr rIns="0" anchor="ctr"/>
          <a:lstStyle>
            <a:lvl1pPr algn="ctr"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title for divider</a:t>
            </a:r>
          </a:p>
        </p:txBody>
      </p:sp>
    </p:spTree>
    <p:extLst>
      <p:ext uri="{BB962C8B-B14F-4D97-AF65-F5344CB8AC3E}">
        <p14:creationId xmlns:p14="http://schemas.microsoft.com/office/powerpoint/2010/main" val="193899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D20D3DB-63F4-412F-96CC-3E84E34BE0CE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284C44-CBEF-4F9A-AC72-8990858B0E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1270" y="3022967"/>
            <a:ext cx="5726284" cy="812066"/>
          </a:xfrm>
        </p:spPr>
        <p:txBody>
          <a:bodyPr rIns="0" anchor="ctr"/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title for divider</a:t>
            </a:r>
          </a:p>
        </p:txBody>
      </p:sp>
    </p:spTree>
    <p:extLst>
      <p:ext uri="{BB962C8B-B14F-4D97-AF65-F5344CB8AC3E}">
        <p14:creationId xmlns:p14="http://schemas.microsoft.com/office/powerpoint/2010/main" val="22879773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D20D3DB-63F4-412F-96CC-3E84E34BE0CE}"/>
              </a:ext>
            </a:extLst>
          </p:cNvPr>
          <p:cNvSpPr/>
          <p:nvPr userDrawn="1"/>
        </p:nvSpPr>
        <p:spPr>
          <a:xfrm>
            <a:off x="0" y="6257926"/>
            <a:ext cx="12188825" cy="600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284C44-CBEF-4F9A-AC72-8990858B0E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1270" y="3022967"/>
            <a:ext cx="5726284" cy="812066"/>
          </a:xfrm>
        </p:spPr>
        <p:txBody>
          <a:bodyPr rIns="0" anchor="ctr"/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kern="1200" dirty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title for divider</a:t>
            </a:r>
          </a:p>
        </p:txBody>
      </p:sp>
    </p:spTree>
    <p:extLst>
      <p:ext uri="{BB962C8B-B14F-4D97-AF65-F5344CB8AC3E}">
        <p14:creationId xmlns:p14="http://schemas.microsoft.com/office/powerpoint/2010/main" val="1981205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out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for one-column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4" y="1767532"/>
            <a:ext cx="8586216" cy="3977640"/>
          </a:xfrm>
        </p:spPr>
        <p:txBody>
          <a:bodyPr/>
          <a:lstStyle>
            <a:lvl1pPr>
              <a:defRPr cap="none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First-level bullet</a:t>
            </a:r>
          </a:p>
          <a:p>
            <a:pPr lvl="2"/>
            <a:r>
              <a:rPr lang="en-US" dirty="0"/>
              <a:t>Second-level bullet</a:t>
            </a:r>
          </a:p>
          <a:p>
            <a:pPr lvl="3"/>
            <a:r>
              <a:rPr lang="en-US" dirty="0"/>
              <a:t>Third-level bullet</a:t>
            </a:r>
          </a:p>
          <a:p>
            <a:pPr lvl="4"/>
            <a:r>
              <a:rPr lang="en-US" dirty="0"/>
              <a:t>Fourth-level bullet</a:t>
            </a:r>
          </a:p>
          <a:p>
            <a:pPr lvl="5"/>
            <a:r>
              <a:rPr lang="en-US" dirty="0"/>
              <a:t>Fifth-level bullet</a:t>
            </a:r>
          </a:p>
          <a:p>
            <a:pPr lvl="6"/>
            <a:r>
              <a:rPr lang="en-US" dirty="0"/>
              <a:t>Sixth-level bullet</a:t>
            </a:r>
          </a:p>
          <a:p>
            <a:pPr lvl="7"/>
            <a:r>
              <a:rPr lang="en-US" dirty="0"/>
              <a:t>Seventh-level bullet</a:t>
            </a:r>
          </a:p>
          <a:p>
            <a:pPr lvl="8"/>
            <a:r>
              <a:rPr lang="en-US" dirty="0"/>
              <a:t>Eighth-level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4099297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9665208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for one-column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4" y="1767532"/>
            <a:ext cx="8586216" cy="3977640"/>
          </a:xfrm>
        </p:spPr>
        <p:txBody>
          <a:bodyPr/>
          <a:lstStyle>
            <a:lvl1pPr>
              <a:lnSpc>
                <a:spcPct val="100000"/>
              </a:lnSpc>
              <a:buClr>
                <a:schemeClr val="tx1"/>
              </a:buClr>
              <a:defRPr sz="1800" b="1" cap="none" baseline="0">
                <a:solidFill>
                  <a:schemeClr val="tx2"/>
                </a:solidFill>
                <a:latin typeface="+mn-lt"/>
              </a:defRPr>
            </a:lvl1pPr>
            <a:lvl2pPr marL="0" indent="0">
              <a:buClr>
                <a:schemeClr val="tx1"/>
              </a:buClr>
              <a:buNone/>
              <a:defRPr sz="1300" baseline="0">
                <a:solidFill>
                  <a:schemeClr val="tx2"/>
                </a:solidFill>
              </a:defRPr>
            </a:lvl2pPr>
            <a:lvl3pPr marL="171450" indent="-17145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300" baseline="0">
                <a:solidFill>
                  <a:schemeClr val="tx2"/>
                </a:solidFill>
              </a:defRPr>
            </a:lvl3pPr>
            <a:lvl4pPr marL="342900" indent="-171450">
              <a:buClr>
                <a:schemeClr val="tx1"/>
              </a:buClr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4pPr>
            <a:lvl5pPr marL="515938" indent="-173038">
              <a:buClr>
                <a:schemeClr val="tx1"/>
              </a:buClr>
              <a:buFont typeface="Arial" panose="020B0604020202020204" pitchFamily="34" charset="0"/>
              <a:buChar char="•"/>
              <a:defRPr sz="1300">
                <a:solidFill>
                  <a:schemeClr val="tx2"/>
                </a:solidFill>
              </a:defRPr>
            </a:lvl5pPr>
            <a:lvl6pPr marL="687388" indent="-171450">
              <a:buClr>
                <a:schemeClr val="tx1"/>
              </a:buClr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 baseline="0"/>
            </a:lvl9pPr>
          </a:lstStyle>
          <a:p>
            <a:pPr lvl="0"/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42469984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9665208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for two-column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557784" y="1767532"/>
            <a:ext cx="5237114" cy="3973512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baseline="0" dirty="0" smtClean="0">
                <a:solidFill>
                  <a:schemeClr val="tx2"/>
                </a:solidFill>
              </a:defRPr>
            </a:lvl2pPr>
            <a:lvl3pPr marL="171450" indent="-17145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baseline="0" dirty="0" smtClean="0">
                <a:solidFill>
                  <a:schemeClr val="tx2"/>
                </a:solidFill>
              </a:defRPr>
            </a:lvl3pPr>
            <a:lvl4pPr marL="342900" indent="-171450">
              <a:buClr>
                <a:schemeClr val="tx1"/>
              </a:buClr>
              <a:buFont typeface="Arial" panose="020B0604020202020204" pitchFamily="34" charset="0"/>
              <a:buChar char="–"/>
              <a:defRPr lang="en-US" sz="1300" baseline="0" dirty="0" smtClean="0">
                <a:solidFill>
                  <a:schemeClr val="tx2"/>
                </a:solidFill>
              </a:defRPr>
            </a:lvl4pPr>
            <a:lvl5pPr marL="514350" indent="-171450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1450">
              <a:buClr>
                <a:schemeClr val="tx1"/>
              </a:buClr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 baseline="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 hasCustomPrompt="1"/>
          </p:nvPr>
        </p:nvSpPr>
        <p:spPr bwMode="gray">
          <a:xfrm>
            <a:off x="6382512" y="1767532"/>
            <a:ext cx="5237114" cy="3973512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baseline="0" dirty="0" smtClean="0">
                <a:solidFill>
                  <a:schemeClr val="tx2"/>
                </a:solidFill>
              </a:defRPr>
            </a:lvl2pPr>
            <a:lvl3pPr marL="171450" indent="-17145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baseline="0" dirty="0" smtClean="0">
                <a:solidFill>
                  <a:schemeClr val="tx2"/>
                </a:solidFill>
              </a:defRPr>
            </a:lvl3pPr>
            <a:lvl4pPr marL="342900" indent="-171450">
              <a:buClr>
                <a:schemeClr val="tx1"/>
              </a:buClr>
              <a:buFont typeface="Arial" panose="020B0604020202020204" pitchFamily="34" charset="0"/>
              <a:buChar char="–"/>
              <a:defRPr lang="en-US" sz="1300" baseline="0" dirty="0" smtClean="0">
                <a:solidFill>
                  <a:schemeClr val="tx2"/>
                </a:solidFill>
              </a:defRPr>
            </a:lvl4pPr>
            <a:lvl5pPr marL="514350" indent="-171450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1450">
              <a:buClr>
                <a:schemeClr val="tx1"/>
              </a:buClr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 baseline="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33939978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9665208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for three-column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557784" y="1764792"/>
            <a:ext cx="3433191" cy="398830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tabLst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0" hasCustomPrompt="1"/>
          </p:nvPr>
        </p:nvSpPr>
        <p:spPr bwMode="gray">
          <a:xfrm>
            <a:off x="4370832" y="1764792"/>
            <a:ext cx="3433191" cy="398830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tabLst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1" hasCustomPrompt="1"/>
          </p:nvPr>
        </p:nvSpPr>
        <p:spPr bwMode="gray">
          <a:xfrm>
            <a:off x="8183880" y="1764792"/>
            <a:ext cx="3433191" cy="398830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tabLst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9203096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9665208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for four-column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557784" y="1764792"/>
            <a:ext cx="2505456" cy="39776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0" hasCustomPrompt="1"/>
          </p:nvPr>
        </p:nvSpPr>
        <p:spPr bwMode="gray">
          <a:xfrm>
            <a:off x="3410712" y="1764792"/>
            <a:ext cx="2505456" cy="39776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1" hasCustomPrompt="1"/>
          </p:nvPr>
        </p:nvSpPr>
        <p:spPr bwMode="gray">
          <a:xfrm>
            <a:off x="6254496" y="1764792"/>
            <a:ext cx="2505456" cy="39776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2" hasCustomPrompt="1"/>
          </p:nvPr>
        </p:nvSpPr>
        <p:spPr bwMode="gray">
          <a:xfrm>
            <a:off x="9098280" y="1764792"/>
            <a:ext cx="2505456" cy="39776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31268968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ntent Journ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9665208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for five-column journey layout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1064664" y="3475038"/>
            <a:ext cx="1673352" cy="2266006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6pPr>
            <a:lvl7pPr marL="857250" indent="-174625">
              <a:defRPr/>
            </a:lvl7pPr>
            <a:lvl8pPr marL="1030288" indent="-173038">
              <a:defRPr/>
            </a:lvl8pPr>
            <a:lvl9pPr marL="1203325" indent="-173038"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0" hasCustomPrompt="1"/>
          </p:nvPr>
        </p:nvSpPr>
        <p:spPr bwMode="gray">
          <a:xfrm>
            <a:off x="3152826" y="3475038"/>
            <a:ext cx="1673352" cy="2266006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6pPr>
            <a:lvl7pPr marL="857250" indent="-174625">
              <a:defRPr/>
            </a:lvl7pPr>
            <a:lvl8pPr marL="1030288" indent="-173038">
              <a:defRPr/>
            </a:lvl8pPr>
            <a:lvl9pPr marL="1203325" indent="-173038"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half" idx="11" hasCustomPrompt="1"/>
          </p:nvPr>
        </p:nvSpPr>
        <p:spPr bwMode="gray">
          <a:xfrm>
            <a:off x="5240988" y="3475038"/>
            <a:ext cx="1673352" cy="2266006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6pPr>
            <a:lvl7pPr marL="857250" indent="-174625">
              <a:defRPr/>
            </a:lvl7pPr>
            <a:lvl8pPr marL="1030288" indent="-173038">
              <a:defRPr/>
            </a:lvl8pPr>
            <a:lvl9pPr marL="1203325" indent="-173038"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2" hasCustomPrompt="1"/>
          </p:nvPr>
        </p:nvSpPr>
        <p:spPr bwMode="gray">
          <a:xfrm>
            <a:off x="7329150" y="3475038"/>
            <a:ext cx="1673352" cy="2266006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6pPr>
            <a:lvl7pPr marL="857250" indent="-174625">
              <a:defRPr/>
            </a:lvl7pPr>
            <a:lvl8pPr marL="1030288" indent="-173038">
              <a:defRPr/>
            </a:lvl8pPr>
            <a:lvl9pPr marL="1203325" indent="-173038"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 bwMode="gray">
          <a:xfrm>
            <a:off x="9417312" y="3475038"/>
            <a:ext cx="1673352" cy="2266006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6pPr>
            <a:lvl7pPr marL="857250" indent="-174625">
              <a:defRPr/>
            </a:lvl7pPr>
            <a:lvl8pPr marL="1030288" indent="-173038">
              <a:defRPr/>
            </a:lvl8pPr>
            <a:lvl9pPr marL="1203325" indent="-173038"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</p:txBody>
      </p:sp>
    </p:spTree>
    <p:extLst>
      <p:ext uri="{BB962C8B-B14F-4D97-AF65-F5344CB8AC3E}">
        <p14:creationId xmlns:p14="http://schemas.microsoft.com/office/powerpoint/2010/main" val="36460620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for chart layout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579139DC-E144-408E-AD8A-E4105642CD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569625" y="1752600"/>
            <a:ext cx="9049575" cy="297573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3747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786" y="2130386"/>
            <a:ext cx="4681728" cy="2011680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57784" y="429541"/>
            <a:ext cx="2871788" cy="352779"/>
            <a:chOff x="557784" y="429541"/>
            <a:chExt cx="2871788" cy="352779"/>
          </a:xfrm>
        </p:grpSpPr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F017E871-18C4-45C8-9198-BF68234904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64721E85-2239-483B-879C-87964E713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DE44ED71-C040-4229-9666-B07DD1B0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072BB834-AF3C-4EED-BC86-8DE307022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D98FB805-93F1-4DD1-A922-41F0F7210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71225E3C-921D-42FF-B4D6-693BE0396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1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557784" y="4379002"/>
            <a:ext cx="3582017" cy="1262324"/>
          </a:xfrm>
        </p:spPr>
        <p:txBody>
          <a:bodyPr/>
          <a:lstStyle>
            <a:lvl1pPr>
              <a:defRPr lang="en-US" sz="1500" b="1" kern="1200" dirty="0">
                <a:solidFill>
                  <a:schemeClr val="tx2"/>
                </a:solidFill>
                <a:latin typeface="CVS Health Sans" panose="020B0504020202020204" pitchFamily="34" charset="0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2400"/>
              </a:spcAft>
              <a:buFontTx/>
              <a:buNone/>
              <a:defRPr sz="1300">
                <a:solidFill>
                  <a:schemeClr val="tx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tx2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 dirty="0"/>
              <a:t>Presenter name</a:t>
            </a:r>
          </a:p>
          <a:p>
            <a:pPr lvl="1"/>
            <a:r>
              <a:rPr lang="en-US" dirty="0"/>
              <a:t>Presenter title</a:t>
            </a:r>
          </a:p>
          <a:p>
            <a:pPr lvl="2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630707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for chart with text layout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579139DC-E144-408E-AD8A-E4105642CD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46495" y="1764792"/>
            <a:ext cx="7172418" cy="2975735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3" y="1767531"/>
            <a:ext cx="3438144" cy="2971800"/>
          </a:xfrm>
        </p:spPr>
        <p:txBody>
          <a:bodyPr/>
          <a:lstStyle>
            <a:lvl1pPr>
              <a:lnSpc>
                <a:spcPct val="100000"/>
              </a:lnSpc>
              <a:buClrTx/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Tx/>
              <a:buNone/>
              <a:defRPr baseline="0">
                <a:solidFill>
                  <a:schemeClr val="tx2"/>
                </a:solidFill>
              </a:defRPr>
            </a:lvl2pPr>
            <a:lvl3pPr marL="177800" indent="-177800">
              <a:spcBef>
                <a:spcPts val="1200"/>
              </a:spcBef>
              <a:buClrTx/>
              <a:buFont typeface="Arial" panose="020B0604020202020204" pitchFamily="34" charset="0"/>
              <a:buChar char="•"/>
              <a:defRPr sz="1300" baseline="0">
                <a:solidFill>
                  <a:schemeClr val="tx2"/>
                </a:solidFill>
              </a:defRPr>
            </a:lvl3pPr>
            <a:lvl4pPr marL="342900" indent="-165100">
              <a:buClrTx/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4pPr>
            <a:lvl5pPr marL="515938" indent="-173038">
              <a:buClrTx/>
              <a:buFont typeface="Arial" panose="020B0604020202020204" pitchFamily="34" charset="0"/>
              <a:buChar char="•"/>
              <a:defRPr sz="1300">
                <a:solidFill>
                  <a:schemeClr val="tx2"/>
                </a:solidFill>
              </a:defRPr>
            </a:lvl5pPr>
            <a:lvl6pPr marL="687388" indent="-171450">
              <a:buClrTx/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ClrTx/>
              <a:buFont typeface="Arial" panose="020B0604020202020204" pitchFamily="34" charset="0"/>
              <a:buChar char="•"/>
              <a:defRPr sz="1300"/>
            </a:lvl7pPr>
            <a:lvl8pPr marL="1031875" indent="-171450">
              <a:buClrTx/>
              <a:buFont typeface="Arial" panose="020B0604020202020204" pitchFamily="34" charset="0"/>
              <a:buChar char="–"/>
              <a:defRPr sz="1300"/>
            </a:lvl8pPr>
            <a:lvl9pPr marL="1203325" indent="-171450">
              <a:buClrTx/>
              <a:buFont typeface="Arial" panose="020B0604020202020204" pitchFamily="34" charset="0"/>
              <a:buChar char="•"/>
              <a:defRPr sz="1300" baseline="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16628807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139F72-CEC0-495F-8477-192D60A880E2}"/>
              </a:ext>
            </a:extLst>
          </p:cNvPr>
          <p:cNvSpPr/>
          <p:nvPr userDrawn="1"/>
        </p:nvSpPr>
        <p:spPr>
          <a:xfrm>
            <a:off x="6094412" y="0"/>
            <a:ext cx="609441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4882896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for comparison slide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FDE6AD5-F9DF-408C-8730-856FE7DF1AC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20" name="Freeform 4">
              <a:extLst>
                <a:ext uri="{FF2B5EF4-FFF2-40B4-BE49-F238E27FC236}">
                  <a16:creationId xmlns:a16="http://schemas.microsoft.com/office/drawing/2014/main" id="{EAEBFD24-EC09-43D3-99D6-42D3AFF5C6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61D17F69-D687-48A8-8300-CE89003EF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CD4BE64E-7ABD-45BD-ACCF-3C1667AD3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C057E95B-2796-491D-A687-27D4B2DCD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711BEA48-E6DF-45F8-BDA7-36890BE90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CCA9C532-A3D9-4234-A91F-8BD0192B10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15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253148" y="3718011"/>
            <a:ext cx="3493008" cy="2023033"/>
          </a:xfrm>
          <a:noFill/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1200"/>
              </a:spcBef>
              <a:buClrTx/>
              <a:buFont typeface="Arial"/>
              <a:buNone/>
              <a:defRPr sz="1800" b="1">
                <a:solidFill>
                  <a:schemeClr val="tx2"/>
                </a:solidFill>
                <a:latin typeface="+mn-lt"/>
              </a:defRPr>
            </a:lvl1pPr>
            <a:lvl2pPr marL="0" indent="0" algn="ctr">
              <a:spcBef>
                <a:spcPts val="1200"/>
              </a:spcBef>
              <a:buClrTx/>
              <a:buFontTx/>
              <a:buNone/>
              <a:defRPr sz="1500">
                <a:solidFill>
                  <a:schemeClr val="tx2"/>
                </a:solidFill>
              </a:defRPr>
            </a:lvl2pPr>
            <a:lvl3pPr marL="404813" indent="-173038"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600">
                <a:solidFill>
                  <a:schemeClr val="tx2"/>
                </a:solidFill>
              </a:defRPr>
            </a:lvl3pPr>
            <a:lvl4pPr marL="631825" indent="-174625"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600">
                <a:solidFill>
                  <a:schemeClr val="tx2"/>
                </a:solidFill>
              </a:defRPr>
            </a:lvl4pPr>
            <a:lvl5pPr marL="804863" indent="-173038">
              <a:spcBef>
                <a:spcPts val="600"/>
              </a:spcBef>
              <a:buClrTx/>
              <a:buFont typeface="Arial" panose="020B0604020202020204" pitchFamily="34" charset="0"/>
              <a:buChar char="–"/>
              <a:defRPr sz="1600">
                <a:solidFill>
                  <a:schemeClr val="tx2"/>
                </a:solidFill>
              </a:defRPr>
            </a:lvl5pPr>
            <a:lvl6pPr marL="977900" indent="-177800">
              <a:buClrTx/>
              <a:defRPr sz="1600"/>
            </a:lvl6pPr>
            <a:lvl7pPr marL="1143000" indent="-165100">
              <a:buClrTx/>
              <a:defRPr sz="1600"/>
            </a:lvl7pPr>
            <a:lvl8pPr marL="1320800" indent="-177800">
              <a:buClrTx/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Header</a:t>
            </a:r>
          </a:p>
          <a:p>
            <a:pPr lvl="1"/>
            <a:r>
              <a:rPr lang="en-US" dirty="0"/>
              <a:t>First-level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7378375" y="3718011"/>
            <a:ext cx="3493008" cy="2023033"/>
          </a:xfrm>
          <a:noFill/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1200"/>
              </a:spcBef>
              <a:buClrTx/>
              <a:buFont typeface="Arial"/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0" indent="0" algn="ctr">
              <a:spcBef>
                <a:spcPts val="1200"/>
              </a:spcBef>
              <a:buClrTx/>
              <a:buFontTx/>
              <a:buNone/>
              <a:defRPr sz="1500">
                <a:solidFill>
                  <a:schemeClr val="bg1"/>
                </a:solidFill>
              </a:defRPr>
            </a:lvl2pPr>
            <a:lvl3pPr marL="231775" indent="0">
              <a:spcBef>
                <a:spcPts val="600"/>
              </a:spcBef>
              <a:buClrTx/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3pPr>
            <a:lvl4pPr marL="631825" indent="-174625"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4pPr>
            <a:lvl5pPr marL="804863" indent="-173038">
              <a:spcBef>
                <a:spcPts val="600"/>
              </a:spcBef>
              <a:buClrTx/>
              <a:buFont typeface="Arial" panose="020B0604020202020204" pitchFamily="34" charset="0"/>
              <a:buChar char="–"/>
              <a:defRPr sz="1600">
                <a:solidFill>
                  <a:schemeClr val="bg1"/>
                </a:solidFill>
              </a:defRPr>
            </a:lvl5pPr>
            <a:lvl6pPr>
              <a:spcBef>
                <a:spcPts val="600"/>
              </a:spcBef>
              <a:buClrTx/>
              <a:defRPr sz="1600">
                <a:solidFill>
                  <a:schemeClr val="bg1"/>
                </a:solidFill>
              </a:defRPr>
            </a:lvl6pPr>
            <a:lvl7pPr>
              <a:spcBef>
                <a:spcPts val="600"/>
              </a:spcBef>
              <a:buClrTx/>
              <a:defRPr sz="1600">
                <a:solidFill>
                  <a:schemeClr val="bg1"/>
                </a:solidFill>
              </a:defRPr>
            </a:lvl7pPr>
            <a:lvl8pPr>
              <a:spcBef>
                <a:spcPts val="600"/>
              </a:spcBef>
              <a:buClrTx/>
              <a:defRPr sz="1600">
                <a:solidFill>
                  <a:schemeClr val="bg1"/>
                </a:solidFill>
              </a:defRPr>
            </a:lvl8pPr>
            <a:lvl9pPr>
              <a:defRPr sz="1600"/>
            </a:lvl9pPr>
          </a:lstStyle>
          <a:p>
            <a:pPr lvl="0"/>
            <a:r>
              <a:rPr lang="en-US" dirty="0"/>
              <a:t>Header</a:t>
            </a:r>
          </a:p>
          <a:p>
            <a:pPr lvl="1"/>
            <a:r>
              <a:rPr lang="en-US" dirty="0"/>
              <a:t>First-level</a:t>
            </a:r>
          </a:p>
        </p:txBody>
      </p:sp>
    </p:spTree>
    <p:extLst>
      <p:ext uri="{BB962C8B-B14F-4D97-AF65-F5344CB8AC3E}">
        <p14:creationId xmlns:p14="http://schemas.microsoft.com/office/powerpoint/2010/main" val="5677758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CFACB8A6-3813-48D2-B8CE-038DD1E42B32}"/>
              </a:ext>
            </a:extLst>
          </p:cNvPr>
          <p:cNvSpPr/>
          <p:nvPr userDrawn="1"/>
        </p:nvSpPr>
        <p:spPr>
          <a:xfrm>
            <a:off x="218661" y="6241774"/>
            <a:ext cx="5585791" cy="6162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FE79D5-35B2-49F2-B15D-DA1A165F3786}"/>
              </a:ext>
            </a:extLst>
          </p:cNvPr>
          <p:cNvSpPr/>
          <p:nvPr userDrawn="1"/>
        </p:nvSpPr>
        <p:spPr>
          <a:xfrm>
            <a:off x="4061837" y="0"/>
            <a:ext cx="4057094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E8E372-A3D9-43BC-A3BE-4011C8DA5B98}"/>
              </a:ext>
            </a:extLst>
          </p:cNvPr>
          <p:cNvSpPr/>
          <p:nvPr userDrawn="1"/>
        </p:nvSpPr>
        <p:spPr>
          <a:xfrm>
            <a:off x="8118931" y="0"/>
            <a:ext cx="40698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FDE6AD5-F9DF-408C-8730-856FE7DF1AC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EAEBFD24-EC09-43D3-99D6-42D3AFF5C6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61D17F69-D687-48A8-8300-CE89003EF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CD4BE64E-7ABD-45BD-ACCF-3C1667AD3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057E95B-2796-491D-A687-27D4B2DCD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711BEA48-E6DF-45F8-BDA7-36890BE90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CCA9C532-A3D9-4234-A91F-8BD0192B10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28" name="Content Placeholder 8">
            <a:extLst>
              <a:ext uri="{FF2B5EF4-FFF2-40B4-BE49-F238E27FC236}">
                <a16:creationId xmlns:a16="http://schemas.microsoft.com/office/drawing/2014/main" id="{80785A3E-DA24-410F-9CAE-7070C42B58B4}"/>
              </a:ext>
            </a:extLst>
          </p:cNvPr>
          <p:cNvSpPr txBox="1">
            <a:spLocks/>
          </p:cNvSpPr>
          <p:nvPr userDrawn="1"/>
        </p:nvSpPr>
        <p:spPr>
          <a:xfrm>
            <a:off x="557784" y="6376946"/>
            <a:ext cx="352367" cy="228600"/>
          </a:xfrm>
          <a:prstGeom prst="rect">
            <a:avLst/>
          </a:prstGeom>
        </p:spPr>
        <p:txBody>
          <a:bodyPr lIns="0" r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8743595-4496-5147-A886-7D133864DF76}" type="slidenum">
              <a:rPr lang="en-US" sz="1000" b="1" smtClean="0">
                <a:solidFill>
                  <a:schemeClr val="tx2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</a:rPr>
              <a:pPr algn="l"/>
              <a:t>‹#›</a:t>
            </a:fld>
            <a:endParaRPr lang="en-US" sz="1000" b="1" dirty="0">
              <a:solidFill>
                <a:schemeClr val="tx2"/>
              </a:solidFill>
              <a:latin typeface="+mn-lt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846770" y="3148861"/>
            <a:ext cx="2368296" cy="2592183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0000"/>
              </a:lnSpc>
              <a:buClrTx/>
              <a:defRPr lang="en-US" sz="1800" b="1" cap="none" baseline="0" dirty="0" smtClean="0">
                <a:solidFill>
                  <a:schemeClr val="tx2"/>
                </a:solidFill>
                <a:latin typeface="+mn-lt"/>
              </a:defRPr>
            </a:lvl1pPr>
            <a:lvl2pPr marL="0" indent="0" algn="ctr">
              <a:buClrTx/>
              <a:buFontTx/>
              <a:buNone/>
              <a:defRPr lang="en-US" sz="1500" dirty="0" smtClean="0">
                <a:solidFill>
                  <a:schemeClr val="tx2"/>
                </a:solidFill>
              </a:defRPr>
            </a:lvl2pPr>
            <a:lvl3pPr marL="171450" indent="0">
              <a:buClrTx/>
              <a:buFont typeface="Arial" panose="020B0604020202020204" pitchFamily="34" charset="0"/>
              <a:buNone/>
              <a:defRPr lang="en-US" sz="1600" dirty="0" smtClean="0">
                <a:solidFill>
                  <a:schemeClr val="tx2"/>
                </a:solidFill>
              </a:defRPr>
            </a:lvl3pPr>
            <a:lvl4pPr>
              <a:buClrTx/>
              <a:defRPr lang="en-US" sz="1600" dirty="0" smtClean="0">
                <a:solidFill>
                  <a:schemeClr val="tx2"/>
                </a:solidFill>
              </a:defRPr>
            </a:lvl4pPr>
            <a:lvl5pPr>
              <a:buClrTx/>
              <a:defRPr lang="en-US" sz="1600" dirty="0">
                <a:solidFill>
                  <a:schemeClr val="tx2"/>
                </a:solidFill>
              </a:defRPr>
            </a:lvl5pPr>
            <a:lvl6pPr>
              <a:buClrTx/>
              <a:defRPr sz="1600"/>
            </a:lvl6pPr>
            <a:lvl7pPr>
              <a:buClrTx/>
              <a:defRPr sz="1600"/>
            </a:lvl7pPr>
            <a:lvl8pPr>
              <a:buClrTx/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Header</a:t>
            </a:r>
          </a:p>
          <a:p>
            <a:pPr lvl="1"/>
            <a:r>
              <a:rPr lang="en-US" dirty="0"/>
              <a:t>First-level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 bwMode="gray">
          <a:xfrm>
            <a:off x="4906236" y="3148861"/>
            <a:ext cx="2368296" cy="2592183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0000"/>
              </a:lnSpc>
              <a:buClrTx/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ctr">
              <a:buClrTx/>
              <a:buFontTx/>
              <a:buNone/>
              <a:defRPr lang="en-US" sz="1500" baseline="0" dirty="0" smtClean="0">
                <a:solidFill>
                  <a:schemeClr val="tx2"/>
                </a:solidFill>
              </a:defRPr>
            </a:lvl2pPr>
            <a:lvl3pPr marL="171450" indent="0">
              <a:buClrTx/>
              <a:buFont typeface="Arial" panose="020B0604020202020204" pitchFamily="34" charset="0"/>
              <a:buNone/>
              <a:defRPr lang="en-US" sz="1600" baseline="0" dirty="0" smtClean="0">
                <a:solidFill>
                  <a:schemeClr val="tx2"/>
                </a:solidFill>
              </a:defRPr>
            </a:lvl3pPr>
            <a:lvl4pPr>
              <a:buClrTx/>
              <a:defRPr lang="en-US" sz="1600" baseline="0" dirty="0" smtClean="0">
                <a:solidFill>
                  <a:schemeClr val="tx2"/>
                </a:solidFill>
              </a:defRPr>
            </a:lvl4pPr>
            <a:lvl5pPr>
              <a:buClrTx/>
              <a:defRPr lang="en-US" sz="1600" baseline="0" dirty="0">
                <a:solidFill>
                  <a:schemeClr val="tx2"/>
                </a:solidFill>
              </a:defRPr>
            </a:lvl5pPr>
            <a:lvl6pPr>
              <a:buClrTx/>
              <a:defRPr sz="1600" baseline="0">
                <a:solidFill>
                  <a:schemeClr val="tx2"/>
                </a:solidFill>
              </a:defRPr>
            </a:lvl6pPr>
            <a:lvl7pPr>
              <a:buClrTx/>
              <a:defRPr sz="1600" baseline="0">
                <a:solidFill>
                  <a:schemeClr val="tx2"/>
                </a:solidFill>
              </a:defRPr>
            </a:lvl7pPr>
            <a:lvl8pPr>
              <a:buClrTx/>
              <a:defRPr sz="1600" baseline="0">
                <a:solidFill>
                  <a:schemeClr val="tx2"/>
                </a:solidFill>
              </a:defRPr>
            </a:lvl8pPr>
            <a:lvl9pPr>
              <a:buClrTx/>
              <a:defRPr sz="1600">
                <a:solidFill>
                  <a:schemeClr val="tx2"/>
                </a:solidFill>
              </a:defRPr>
            </a:lvl9pPr>
          </a:lstStyle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 dirty="0"/>
              <a:t>Header</a:t>
            </a:r>
          </a:p>
          <a:p>
            <a:pPr lvl="1"/>
            <a:r>
              <a:rPr lang="en-US" dirty="0"/>
              <a:t>First-level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half" idx="18" hasCustomPrompt="1"/>
          </p:nvPr>
        </p:nvSpPr>
        <p:spPr bwMode="gray">
          <a:xfrm>
            <a:off x="8969729" y="3148861"/>
            <a:ext cx="2368296" cy="2592183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0000"/>
              </a:lnSpc>
              <a:buClrTx/>
              <a:defRPr lang="en-US" sz="1800" b="1" cap="none" baseline="0" dirty="0" smtClean="0">
                <a:solidFill>
                  <a:schemeClr val="bg1"/>
                </a:solidFill>
                <a:latin typeface="+mn-lt"/>
              </a:defRPr>
            </a:lvl1pPr>
            <a:lvl2pPr marL="0" indent="0" algn="ctr">
              <a:buClrTx/>
              <a:buFontTx/>
              <a:buNone/>
              <a:defRPr lang="en-US" sz="1500" dirty="0" smtClean="0">
                <a:solidFill>
                  <a:schemeClr val="bg1"/>
                </a:solidFill>
              </a:defRPr>
            </a:lvl2pPr>
            <a:lvl3pPr marL="171450" indent="0">
              <a:buClrTx/>
              <a:buFont typeface="Arial" panose="020B0604020202020204" pitchFamily="34" charset="0"/>
              <a:buNone/>
              <a:defRPr lang="en-US" sz="1600" baseline="0" dirty="0" smtClean="0">
                <a:solidFill>
                  <a:schemeClr val="bg1"/>
                </a:solidFill>
              </a:defRPr>
            </a:lvl3pPr>
            <a:lvl4pPr>
              <a:buClrTx/>
              <a:defRPr lang="en-US" sz="1600" baseline="0" dirty="0" smtClean="0">
                <a:solidFill>
                  <a:schemeClr val="bg1"/>
                </a:solidFill>
              </a:defRPr>
            </a:lvl4pPr>
            <a:lvl5pPr>
              <a:buClrTx/>
              <a:defRPr lang="en-US" sz="1600" baseline="0" dirty="0">
                <a:solidFill>
                  <a:schemeClr val="bg1"/>
                </a:solidFill>
              </a:defRPr>
            </a:lvl5pPr>
            <a:lvl6pPr>
              <a:buClrTx/>
              <a:defRPr sz="1600" baseline="0">
                <a:solidFill>
                  <a:schemeClr val="bg1"/>
                </a:solidFill>
              </a:defRPr>
            </a:lvl6pPr>
            <a:lvl7pPr>
              <a:buClrTx/>
              <a:defRPr sz="1600">
                <a:solidFill>
                  <a:schemeClr val="bg1"/>
                </a:solidFill>
              </a:defRPr>
            </a:lvl7pPr>
            <a:lvl8pPr>
              <a:buClrTx/>
              <a:defRPr sz="1600" baseline="0">
                <a:solidFill>
                  <a:schemeClr val="bg1"/>
                </a:solidFill>
              </a:defRPr>
            </a:lvl8pPr>
            <a:lvl9pPr>
              <a:buClrTx/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Header</a:t>
            </a:r>
          </a:p>
          <a:p>
            <a:pPr lvl="1"/>
            <a:r>
              <a:rPr lang="en-US" dirty="0"/>
              <a:t>First-level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B46839-35D8-438B-B7A2-2B753DFD7A66}"/>
              </a:ext>
            </a:extLst>
          </p:cNvPr>
          <p:cNvSpPr txBox="1"/>
          <p:nvPr userDrawn="1"/>
        </p:nvSpPr>
        <p:spPr>
          <a:xfrm>
            <a:off x="859534" y="6425581"/>
            <a:ext cx="8046720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800" dirty="0">
                <a:solidFill>
                  <a:schemeClr val="tx2"/>
                </a:solidFill>
                <a:latin typeface="CVS Health Sans" panose="020B0504020202020204" pitchFamily="34" charset="0"/>
              </a:rPr>
              <a:t>©2021 CVS Health and/or one of its affiliates. Confidential and proprietary.</a:t>
            </a:r>
          </a:p>
        </p:txBody>
      </p:sp>
    </p:spTree>
    <p:extLst>
      <p:ext uri="{BB962C8B-B14F-4D97-AF65-F5344CB8AC3E}">
        <p14:creationId xmlns:p14="http://schemas.microsoft.com/office/powerpoint/2010/main" val="7775052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4882896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</a:t>
            </a:r>
            <a:br>
              <a:rPr lang="en-US" dirty="0"/>
            </a:br>
            <a:r>
              <a:rPr lang="en-US" dirty="0"/>
              <a:t>for image and text slide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4" y="1765300"/>
            <a:ext cx="4882896" cy="3977640"/>
          </a:xfrm>
        </p:spPr>
        <p:txBody>
          <a:bodyPr/>
          <a:lstStyle>
            <a:lvl1pPr>
              <a:defRPr cap="none"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First-level bullet</a:t>
            </a:r>
          </a:p>
          <a:p>
            <a:pPr lvl="2"/>
            <a:r>
              <a:rPr lang="en-US" dirty="0"/>
              <a:t>Second-level bullet</a:t>
            </a:r>
          </a:p>
          <a:p>
            <a:pPr lvl="3"/>
            <a:r>
              <a:rPr lang="en-US" dirty="0"/>
              <a:t>Third-level bullet</a:t>
            </a:r>
          </a:p>
          <a:p>
            <a:pPr lvl="4"/>
            <a:r>
              <a:rPr lang="en-US" dirty="0"/>
              <a:t>Fourth-level bullet</a:t>
            </a:r>
          </a:p>
          <a:p>
            <a:pPr lvl="5"/>
            <a:r>
              <a:rPr lang="en-US" dirty="0"/>
              <a:t>Fifth-level bullet</a:t>
            </a:r>
          </a:p>
          <a:p>
            <a:pPr lvl="6"/>
            <a:r>
              <a:rPr lang="en-US" dirty="0"/>
              <a:t>Sixth-level bullet</a:t>
            </a:r>
          </a:p>
          <a:p>
            <a:pPr lvl="7"/>
            <a:r>
              <a:rPr lang="en-US" dirty="0"/>
              <a:t>Seventh-level bullet</a:t>
            </a:r>
          </a:p>
          <a:p>
            <a:pPr lvl="8"/>
            <a:r>
              <a:rPr lang="en-US" dirty="0"/>
              <a:t>Eighth-level bullet</a:t>
            </a:r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2697E3D-9970-40A4-9967-1A38ED528B3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4412" y="0"/>
            <a:ext cx="6094413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spcBef>
                <a:spcPts val="0"/>
              </a:spcBef>
              <a:spcAft>
                <a:spcPts val="0"/>
              </a:spcAft>
              <a:defRPr sz="6600" b="1">
                <a:solidFill>
                  <a:schemeClr val="bg2"/>
                </a:solidFill>
              </a:defRPr>
            </a:lvl1pPr>
          </a:lstStyle>
          <a:p>
            <a:br>
              <a:rPr lang="en-US" dirty="0"/>
            </a:br>
            <a:r>
              <a:rPr lang="en-US" dirty="0"/>
              <a:t>IMAGE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90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2697E3D-9970-40A4-9967-1A38ED528B3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spcBef>
                <a:spcPts val="0"/>
              </a:spcBef>
              <a:spcAft>
                <a:spcPts val="0"/>
              </a:spcAft>
              <a:defRPr sz="6600" b="1">
                <a:solidFill>
                  <a:schemeClr val="bg2"/>
                </a:solidFill>
              </a:defRPr>
            </a:lvl1pPr>
          </a:lstStyle>
          <a:p>
            <a:br>
              <a:rPr lang="en-US" dirty="0"/>
            </a:br>
            <a:r>
              <a:rPr lang="en-US" dirty="0"/>
              <a:t>IMAGE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31836" y="530351"/>
            <a:ext cx="4882896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</a:t>
            </a:r>
            <a:br>
              <a:rPr lang="en-US" dirty="0"/>
            </a:br>
            <a:r>
              <a:rPr lang="en-US" dirty="0"/>
              <a:t>for image and text slide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6738938" y="1765300"/>
            <a:ext cx="4882896" cy="3977640"/>
          </a:xfrm>
        </p:spPr>
        <p:txBody>
          <a:bodyPr/>
          <a:lstStyle>
            <a:lvl1pPr>
              <a:buClrTx/>
              <a:defRPr cap="none" baseline="0">
                <a:solidFill>
                  <a:schemeClr val="tx2"/>
                </a:solidFill>
              </a:defRPr>
            </a:lvl1pPr>
            <a:lvl2pPr>
              <a:buClrTx/>
              <a:defRPr>
                <a:solidFill>
                  <a:schemeClr val="tx2"/>
                </a:solidFill>
              </a:defRPr>
            </a:lvl2pPr>
            <a:lvl3pPr>
              <a:buClrTx/>
              <a:defRPr>
                <a:solidFill>
                  <a:schemeClr val="tx2"/>
                </a:solidFill>
              </a:defRPr>
            </a:lvl3pPr>
            <a:lvl4pPr>
              <a:buClrTx/>
              <a:defRPr>
                <a:solidFill>
                  <a:schemeClr val="tx2"/>
                </a:solidFill>
              </a:defRPr>
            </a:lvl4pPr>
            <a:lvl5pPr>
              <a:buClrTx/>
              <a:defRPr>
                <a:solidFill>
                  <a:schemeClr val="tx2"/>
                </a:solidFill>
              </a:defRPr>
            </a:lvl5pPr>
            <a:lvl6pPr>
              <a:buClrTx/>
              <a:defRPr/>
            </a:lvl6pPr>
            <a:lvl7pPr>
              <a:buClrTx/>
              <a:defRPr/>
            </a:lvl7pPr>
            <a:lvl8pPr>
              <a:buClrTx/>
              <a:defRPr/>
            </a:lvl8pPr>
            <a:lvl9pPr>
              <a:buClrTx/>
              <a:defRPr/>
            </a:lvl9pPr>
          </a:lstStyle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First-level bullet</a:t>
            </a:r>
          </a:p>
          <a:p>
            <a:pPr lvl="2"/>
            <a:r>
              <a:rPr lang="en-US" dirty="0"/>
              <a:t>Second-level bullet</a:t>
            </a:r>
          </a:p>
          <a:p>
            <a:pPr lvl="3"/>
            <a:r>
              <a:rPr lang="en-US" dirty="0"/>
              <a:t>Third-level bullet</a:t>
            </a:r>
          </a:p>
          <a:p>
            <a:pPr lvl="4"/>
            <a:r>
              <a:rPr lang="en-US" dirty="0"/>
              <a:t>Fourth-level bullet</a:t>
            </a:r>
          </a:p>
          <a:p>
            <a:pPr lvl="5"/>
            <a:r>
              <a:rPr lang="en-US" dirty="0"/>
              <a:t>Fifth-level bullet</a:t>
            </a:r>
          </a:p>
          <a:p>
            <a:pPr lvl="6"/>
            <a:r>
              <a:rPr lang="en-US" dirty="0"/>
              <a:t>Sixth-level bullet</a:t>
            </a:r>
          </a:p>
          <a:p>
            <a:pPr lvl="7"/>
            <a:r>
              <a:rPr lang="en-US" dirty="0"/>
              <a:t>Seventh-level bullet</a:t>
            </a:r>
          </a:p>
          <a:p>
            <a:pPr lvl="8"/>
            <a:r>
              <a:rPr lang="en-US" dirty="0"/>
              <a:t>Eighth-level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11483263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nfographic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5139F72-CEC0-495F-8477-192D60A880E2}"/>
              </a:ext>
            </a:extLst>
          </p:cNvPr>
          <p:cNvSpPr/>
          <p:nvPr userDrawn="1"/>
        </p:nvSpPr>
        <p:spPr>
          <a:xfrm>
            <a:off x="6094412" y="0"/>
            <a:ext cx="609441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BCE3BF-19DE-4243-9ED2-5FA21553C1F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4FAD22A7-02FD-47B7-B56B-F83C1B41E5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E5501FD2-6558-4D19-84E8-1DAF689AB5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6C71C9D-3B12-4743-ABB3-3300A6D7C2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C9731B0-F7F6-409F-971D-705E83BF3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982D7F3-8E67-4A4F-91EE-C8AA3BB44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37B8E154-46D5-4920-86B2-1F96A57FED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4882896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for text and infographic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4" y="1767532"/>
            <a:ext cx="4882896" cy="3977640"/>
          </a:xfrm>
        </p:spPr>
        <p:txBody>
          <a:bodyPr/>
          <a:lstStyle>
            <a:lvl1pPr>
              <a:defRPr cap="none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First-level bullet</a:t>
            </a:r>
          </a:p>
          <a:p>
            <a:pPr lvl="2"/>
            <a:r>
              <a:rPr lang="en-US" dirty="0"/>
              <a:t>Second-level bullet</a:t>
            </a:r>
          </a:p>
          <a:p>
            <a:pPr lvl="3"/>
            <a:r>
              <a:rPr lang="en-US" dirty="0"/>
              <a:t>Third-level bullet</a:t>
            </a:r>
          </a:p>
          <a:p>
            <a:pPr lvl="4"/>
            <a:r>
              <a:rPr lang="en-US" dirty="0"/>
              <a:t>Fourth-level bullet</a:t>
            </a:r>
          </a:p>
          <a:p>
            <a:pPr lvl="5"/>
            <a:r>
              <a:rPr lang="en-US" dirty="0"/>
              <a:t>Fifth-level bullet</a:t>
            </a:r>
          </a:p>
          <a:p>
            <a:pPr lvl="6"/>
            <a:r>
              <a:rPr lang="en-US" dirty="0"/>
              <a:t>Sixth-level bullet</a:t>
            </a:r>
          </a:p>
          <a:p>
            <a:pPr lvl="7"/>
            <a:r>
              <a:rPr lang="en-US" dirty="0"/>
              <a:t>Seventh-level bullet</a:t>
            </a:r>
          </a:p>
          <a:p>
            <a:pPr lvl="8"/>
            <a:r>
              <a:rPr lang="en-US" dirty="0"/>
              <a:t>Eighth-level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15838242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nfographic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31836" y="530351"/>
            <a:ext cx="4882896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 for text and infographic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6738938" y="1765300"/>
            <a:ext cx="4882896" cy="3977640"/>
          </a:xfrm>
        </p:spPr>
        <p:txBody>
          <a:bodyPr/>
          <a:lstStyle>
            <a:lvl1pPr>
              <a:defRPr cap="none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First-level bullet</a:t>
            </a:r>
          </a:p>
          <a:p>
            <a:pPr lvl="2"/>
            <a:r>
              <a:rPr lang="en-US" dirty="0"/>
              <a:t>Second-level bullet</a:t>
            </a:r>
          </a:p>
          <a:p>
            <a:pPr lvl="3"/>
            <a:r>
              <a:rPr lang="en-US" dirty="0"/>
              <a:t>Third-level bullet</a:t>
            </a:r>
          </a:p>
          <a:p>
            <a:pPr lvl="4"/>
            <a:r>
              <a:rPr lang="en-US" dirty="0"/>
              <a:t>Fourth-level bullet</a:t>
            </a:r>
          </a:p>
          <a:p>
            <a:pPr lvl="5"/>
            <a:r>
              <a:rPr lang="en-US" dirty="0"/>
              <a:t>Fifth-level bullet</a:t>
            </a:r>
          </a:p>
          <a:p>
            <a:pPr lvl="6"/>
            <a:r>
              <a:rPr lang="en-US" dirty="0"/>
              <a:t>Sixth-level bullet</a:t>
            </a:r>
          </a:p>
          <a:p>
            <a:pPr lvl="7"/>
            <a:r>
              <a:rPr lang="en-US" dirty="0"/>
              <a:t>Seventh-level bullet</a:t>
            </a:r>
          </a:p>
          <a:p>
            <a:pPr lvl="8"/>
            <a:r>
              <a:rPr lang="en-US" dirty="0"/>
              <a:t>Eighth-level bullet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139F72-CEC0-495F-8477-192D60A880E2}"/>
              </a:ext>
            </a:extLst>
          </p:cNvPr>
          <p:cNvSpPr/>
          <p:nvPr userDrawn="1"/>
        </p:nvSpPr>
        <p:spPr>
          <a:xfrm>
            <a:off x="-1" y="0"/>
            <a:ext cx="609441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935A177A-64AC-49B1-9D97-25A4DB841CAD}"/>
              </a:ext>
            </a:extLst>
          </p:cNvPr>
          <p:cNvSpPr txBox="1">
            <a:spLocks/>
          </p:cNvSpPr>
          <p:nvPr userDrawn="1"/>
        </p:nvSpPr>
        <p:spPr>
          <a:xfrm>
            <a:off x="557784" y="6376946"/>
            <a:ext cx="352367" cy="228600"/>
          </a:xfrm>
          <a:prstGeom prst="rect">
            <a:avLst/>
          </a:prstGeom>
        </p:spPr>
        <p:txBody>
          <a:bodyPr lIns="0" r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8743595-4496-5147-A886-7D133864DF76}" type="slidenum">
              <a:rPr lang="en-US" sz="1000" b="1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</a:rPr>
              <a:pPr algn="l"/>
              <a:t>‹#›</a:t>
            </a:fld>
            <a:endParaRPr lang="en-US" sz="1000" b="1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F35D44D1-CF2C-4331-B380-083F7ABF73CB}"/>
              </a:ext>
            </a:extLst>
          </p:cNvPr>
          <p:cNvSpPr txBox="1">
            <a:spLocks/>
          </p:cNvSpPr>
          <p:nvPr userDrawn="1"/>
        </p:nvSpPr>
        <p:spPr>
          <a:xfrm>
            <a:off x="859536" y="6376946"/>
            <a:ext cx="3859212" cy="2286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©2021 CVS Health and/or one of its affiliates. Confidential and proprietary.</a:t>
            </a:r>
          </a:p>
        </p:txBody>
      </p:sp>
    </p:spTree>
    <p:extLst>
      <p:ext uri="{BB962C8B-B14F-4D97-AF65-F5344CB8AC3E}">
        <p14:creationId xmlns:p14="http://schemas.microsoft.com/office/powerpoint/2010/main" val="37285176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high impac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2697E3D-9970-40A4-9967-1A38ED528B3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4412" y="0"/>
            <a:ext cx="6094413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spcBef>
                <a:spcPts val="0"/>
              </a:spcBef>
              <a:spcAft>
                <a:spcPts val="0"/>
              </a:spcAft>
              <a:defRPr sz="6600" b="1">
                <a:solidFill>
                  <a:schemeClr val="bg2"/>
                </a:solidFill>
              </a:defRPr>
            </a:lvl1pPr>
          </a:lstStyle>
          <a:p>
            <a:br>
              <a:rPr lang="en-US" dirty="0"/>
            </a:br>
            <a:r>
              <a:rPr lang="en-US" dirty="0"/>
              <a:t>IMAGE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1764792"/>
            <a:ext cx="4434840" cy="1463040"/>
          </a:xfrm>
        </p:spPr>
        <p:txBody>
          <a:bodyPr rIns="0"/>
          <a:lstStyle>
            <a:lvl1pPr>
              <a:lnSpc>
                <a:spcPct val="95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quote with image. Image should reflect the content of the quote.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9B722800-BF6A-4FA2-8F5B-598FB160C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7784" y="3590382"/>
            <a:ext cx="4572000" cy="161925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 sz="1300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AUTHOR</a:t>
            </a:r>
          </a:p>
        </p:txBody>
      </p:sp>
    </p:spTree>
    <p:extLst>
      <p:ext uri="{BB962C8B-B14F-4D97-AF65-F5344CB8AC3E}">
        <p14:creationId xmlns:p14="http://schemas.microsoft.com/office/powerpoint/2010/main" val="38792762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high imp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2213" y="2180108"/>
            <a:ext cx="7168896" cy="1463040"/>
          </a:xfrm>
        </p:spPr>
        <p:txBody>
          <a:bodyPr rIns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quote.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9B722800-BF6A-4FA2-8F5B-598FB160C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12213" y="4020921"/>
            <a:ext cx="4572000" cy="161925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 sz="1300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AUTHOR</a:t>
            </a:r>
          </a:p>
        </p:txBody>
      </p:sp>
    </p:spTree>
    <p:extLst>
      <p:ext uri="{BB962C8B-B14F-4D97-AF65-F5344CB8AC3E}">
        <p14:creationId xmlns:p14="http://schemas.microsoft.com/office/powerpoint/2010/main" val="41437736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high impact on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139F72-CEC0-495F-8477-192D60A880E2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935A177A-64AC-49B1-9D97-25A4DB841CAD}"/>
              </a:ext>
            </a:extLst>
          </p:cNvPr>
          <p:cNvSpPr txBox="1">
            <a:spLocks/>
          </p:cNvSpPr>
          <p:nvPr userDrawn="1"/>
        </p:nvSpPr>
        <p:spPr>
          <a:xfrm>
            <a:off x="557784" y="6376946"/>
            <a:ext cx="352367" cy="228600"/>
          </a:xfrm>
          <a:prstGeom prst="rect">
            <a:avLst/>
          </a:prstGeom>
        </p:spPr>
        <p:txBody>
          <a:bodyPr lIns="0" r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8743595-4496-5147-A886-7D133864DF76}" type="slidenum">
              <a:rPr lang="en-US" sz="1000" b="1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</a:rPr>
              <a:pPr algn="l"/>
              <a:t>‹#›</a:t>
            </a:fld>
            <a:endParaRPr lang="en-US" sz="1000" b="1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F35D44D1-CF2C-4331-B380-083F7ABF73CB}"/>
              </a:ext>
            </a:extLst>
          </p:cNvPr>
          <p:cNvSpPr txBox="1">
            <a:spLocks/>
          </p:cNvSpPr>
          <p:nvPr userDrawn="1"/>
        </p:nvSpPr>
        <p:spPr>
          <a:xfrm>
            <a:off x="859536" y="6376946"/>
            <a:ext cx="3859212" cy="2286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©2021 CVS Health and/or one of its affiliates. Confidential and proprietary.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FDE6AD5-F9DF-408C-8730-856FE7DF1AC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EAEBFD24-EC09-43D3-99D6-42D3AFF5C6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1D17F69-D687-48A8-8300-CE89003EF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CD4BE64E-7ABD-45BD-ACCF-3C1667AD3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C057E95B-2796-491D-A687-27D4B2DCD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11BEA48-E6DF-45F8-BDA7-36890BE90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CA9C532-A3D9-4234-A91F-8BD0192B10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2213" y="2180108"/>
            <a:ext cx="7168896" cy="1463040"/>
          </a:xfrm>
        </p:spPr>
        <p:txBody>
          <a:bodyPr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quote.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9B722800-BF6A-4FA2-8F5B-598FB160C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12213" y="4020921"/>
            <a:ext cx="4572000" cy="161925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 sz="13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AUTHOR</a:t>
            </a:r>
          </a:p>
        </p:txBody>
      </p:sp>
    </p:spTree>
    <p:extLst>
      <p:ext uri="{BB962C8B-B14F-4D97-AF65-F5344CB8AC3E}">
        <p14:creationId xmlns:p14="http://schemas.microsoft.com/office/powerpoint/2010/main" val="2625066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0C07AEF2-95F8-4407-BBD7-8F517ACF16FE}"/>
              </a:ext>
            </a:extLst>
          </p:cNvPr>
          <p:cNvSpPr txBox="1">
            <a:spLocks/>
          </p:cNvSpPr>
          <p:nvPr userDrawn="1"/>
        </p:nvSpPr>
        <p:spPr>
          <a:xfrm>
            <a:off x="557784" y="6427484"/>
            <a:ext cx="6858000" cy="228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©2019 CVS Health and/or one of its affiliates. Confidential and proprietary.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F8C4FD8-0AA8-4037-BC71-BA96D0AF218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57784" y="429541"/>
            <a:ext cx="2871788" cy="352779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3EB7105-6A46-491C-B241-A8F9129575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D958FC95-7F0F-491F-8DC3-06F8BACBF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60CEC3B9-4063-48FC-90DC-4CDE63069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ACB778AF-4452-4D00-A46E-1FA80ABA8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52616A00-1107-4114-9319-20AF55350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7C96DD26-9A69-4431-91BB-3F67E41B5D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786" y="2130386"/>
            <a:ext cx="4681728" cy="2011680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7784" y="4379002"/>
            <a:ext cx="3582017" cy="1262324"/>
          </a:xfrm>
        </p:spPr>
        <p:txBody>
          <a:bodyPr/>
          <a:lstStyle>
            <a:lvl1pPr>
              <a:defRPr sz="1500" b="1">
                <a:solidFill>
                  <a:schemeClr val="bg1"/>
                </a:solidFill>
                <a:latin typeface="CVS Health Sans" panose="020B0504020202020204" pitchFamily="34" charset="0"/>
              </a:defRPr>
            </a:lvl1pPr>
            <a:lvl2pPr marL="0" indent="0">
              <a:spcBef>
                <a:spcPts val="0"/>
              </a:spcBef>
              <a:spcAft>
                <a:spcPts val="2400"/>
              </a:spcAft>
              <a:buFontTx/>
              <a:buNone/>
              <a:defRPr sz="130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Presenter name</a:t>
            </a:r>
          </a:p>
          <a:p>
            <a:pPr lvl="1"/>
            <a:r>
              <a:rPr lang="en-US" dirty="0"/>
              <a:t>Presenter title</a:t>
            </a:r>
          </a:p>
          <a:p>
            <a:pPr lvl="2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6103833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xt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25AEC46-6D54-4EEC-956E-3477AF6588BC}"/>
              </a:ext>
            </a:extLst>
          </p:cNvPr>
          <p:cNvSpPr txBox="1"/>
          <p:nvPr userDrawn="1"/>
        </p:nvSpPr>
        <p:spPr>
          <a:xfrm>
            <a:off x="532895" y="416157"/>
            <a:ext cx="4088928" cy="7106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456758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kern="1200" dirty="0">
                <a:solidFill>
                  <a:schemeClr val="accent6"/>
                </a:solidFill>
                <a:latin typeface="+mj-lt"/>
                <a:ea typeface="+mn-ea"/>
                <a:cs typeface="Arial" panose="020B0604020202020204" pitchFamily="34" charset="0"/>
              </a:rPr>
              <a:t>Next steps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1970122" y="2110424"/>
            <a:ext cx="2505456" cy="3630620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0000"/>
              </a:lnSpc>
              <a:buClrTx/>
              <a:defRPr lang="en-US" sz="3200" b="1" kern="1200" cap="none" baseline="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ctr">
              <a:spcBef>
                <a:spcPts val="4200"/>
              </a:spcBef>
              <a:buClrTx/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 algn="l">
              <a:spcBef>
                <a:spcPts val="1200"/>
              </a:spcBef>
              <a:buClrTx/>
              <a:buFont typeface="Arial" panose="020B0604020202020204" pitchFamily="34" charset="0"/>
              <a:buChar char="•"/>
              <a:defRPr lang="en-US" sz="1300" baseline="0" dirty="0" smtClean="0">
                <a:solidFill>
                  <a:schemeClr val="tx2"/>
                </a:solidFill>
              </a:defRPr>
            </a:lvl3pPr>
            <a:lvl4pPr marL="347663" indent="-173038" algn="l">
              <a:buClrTx/>
              <a:buFont typeface="Arial" panose="020B0604020202020204" pitchFamily="34" charset="0"/>
              <a:buChar char="–"/>
              <a:defRPr lang="en-US" sz="1300" baseline="0" dirty="0" smtClean="0">
                <a:solidFill>
                  <a:schemeClr val="tx2"/>
                </a:solidFill>
              </a:defRPr>
            </a:lvl4pPr>
            <a:lvl5pPr marL="511175" indent="-163513" algn="l">
              <a:buClrTx/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 algn="l">
              <a:buClrTx/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 algn="l">
              <a:buClrTx/>
              <a:buFont typeface="Arial" panose="020B0604020202020204" pitchFamily="34" charset="0"/>
              <a:buChar char="•"/>
              <a:defRPr sz="1300"/>
            </a:lvl7pPr>
            <a:lvl8pPr marL="1031875" indent="-171450" algn="l">
              <a:buClrTx/>
              <a:buFont typeface="Arial" panose="020B0604020202020204" pitchFamily="34" charset="0"/>
              <a:buChar char="–"/>
              <a:defRPr sz="1300"/>
            </a:lvl8pPr>
            <a:lvl9pPr marL="1203325" indent="-171450" algn="l">
              <a:buClrTx/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ctr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 dirty="0"/>
              <a:t>1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</a:t>
            </a:r>
          </a:p>
          <a:p>
            <a:pPr lvl="3"/>
            <a:r>
              <a:rPr lang="en-US" dirty="0"/>
              <a:t>Second-level</a:t>
            </a:r>
          </a:p>
          <a:p>
            <a:pPr lvl="4"/>
            <a:r>
              <a:rPr lang="en-US" dirty="0"/>
              <a:t>Third-level</a:t>
            </a:r>
          </a:p>
          <a:p>
            <a:pPr lvl="5"/>
            <a:r>
              <a:rPr lang="en-US" dirty="0"/>
              <a:t>Fourth-level</a:t>
            </a:r>
          </a:p>
          <a:p>
            <a:pPr lvl="6"/>
            <a:r>
              <a:rPr lang="en-US" dirty="0"/>
              <a:t>Fifth-level</a:t>
            </a:r>
          </a:p>
          <a:p>
            <a:pPr lvl="7"/>
            <a:r>
              <a:rPr lang="en-US" dirty="0"/>
              <a:t>Sixth-level</a:t>
            </a:r>
          </a:p>
          <a:p>
            <a:pPr lvl="8"/>
            <a:r>
              <a:rPr lang="en-US" dirty="0"/>
              <a:t>Seventh-level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0" hasCustomPrompt="1"/>
          </p:nvPr>
        </p:nvSpPr>
        <p:spPr bwMode="gray">
          <a:xfrm>
            <a:off x="4818888" y="2110424"/>
            <a:ext cx="2505456" cy="3630620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0000"/>
              </a:lnSpc>
              <a:buClrTx/>
              <a:defRPr lang="en-US" sz="3200" b="1" kern="1200" cap="none" baseline="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ctr">
              <a:spcBef>
                <a:spcPts val="4200"/>
              </a:spcBef>
              <a:buClrTx/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 algn="l">
              <a:spcBef>
                <a:spcPts val="1200"/>
              </a:spcBef>
              <a:buClrTx/>
              <a:buFont typeface="Arial" panose="020B0604020202020204" pitchFamily="34" charset="0"/>
              <a:buChar char="•"/>
              <a:defRPr lang="en-US" sz="1300" baseline="0" dirty="0" smtClean="0">
                <a:solidFill>
                  <a:schemeClr val="tx2"/>
                </a:solidFill>
              </a:defRPr>
            </a:lvl3pPr>
            <a:lvl4pPr marL="347663" indent="-173038" algn="l">
              <a:buClrTx/>
              <a:buFont typeface="Arial" panose="020B0604020202020204" pitchFamily="34" charset="0"/>
              <a:buChar char="–"/>
              <a:defRPr lang="en-US" sz="1300" baseline="0" dirty="0" smtClean="0">
                <a:solidFill>
                  <a:schemeClr val="tx2"/>
                </a:solidFill>
              </a:defRPr>
            </a:lvl4pPr>
            <a:lvl5pPr marL="511175" indent="-163513" algn="l">
              <a:buClrTx/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 algn="l">
              <a:buClrTx/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 algn="l">
              <a:buClrTx/>
              <a:buFont typeface="Arial" panose="020B0604020202020204" pitchFamily="34" charset="0"/>
              <a:buChar char="•"/>
              <a:defRPr sz="1300"/>
            </a:lvl7pPr>
            <a:lvl8pPr marL="1031875" indent="-171450" algn="l">
              <a:buClrTx/>
              <a:buFont typeface="Arial" panose="020B0604020202020204" pitchFamily="34" charset="0"/>
              <a:buChar char="–"/>
              <a:defRPr sz="1300"/>
            </a:lvl8pPr>
            <a:lvl9pPr marL="1203325" indent="-171450" algn="l">
              <a:buClrTx/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ctr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 dirty="0"/>
              <a:t>2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</a:t>
            </a:r>
          </a:p>
          <a:p>
            <a:pPr lvl="3"/>
            <a:r>
              <a:rPr lang="en-US" dirty="0"/>
              <a:t>Second-level</a:t>
            </a:r>
          </a:p>
          <a:p>
            <a:pPr lvl="4"/>
            <a:r>
              <a:rPr lang="en-US" dirty="0"/>
              <a:t>Third-level</a:t>
            </a:r>
          </a:p>
          <a:p>
            <a:pPr lvl="5"/>
            <a:r>
              <a:rPr lang="en-US" dirty="0"/>
              <a:t>Fourth-level</a:t>
            </a:r>
          </a:p>
          <a:p>
            <a:pPr lvl="6"/>
            <a:r>
              <a:rPr lang="en-US" dirty="0"/>
              <a:t>Fifth-level</a:t>
            </a:r>
          </a:p>
          <a:p>
            <a:pPr lvl="7"/>
            <a:r>
              <a:rPr lang="en-US" dirty="0"/>
              <a:t>Sixth-level</a:t>
            </a:r>
          </a:p>
          <a:p>
            <a:pPr lvl="8"/>
            <a:r>
              <a:rPr lang="en-US" dirty="0"/>
              <a:t>Seventh-level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 hasCustomPrompt="1"/>
          </p:nvPr>
        </p:nvSpPr>
        <p:spPr bwMode="gray">
          <a:xfrm>
            <a:off x="7662672" y="2110424"/>
            <a:ext cx="2505456" cy="3630620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5000"/>
              </a:lnSpc>
              <a:buClrTx/>
              <a:defRPr lang="en-US" sz="3200" b="1" kern="1200" cap="none" baseline="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ctr">
              <a:spcBef>
                <a:spcPts val="4200"/>
              </a:spcBef>
              <a:buClrTx/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 algn="l">
              <a:spcBef>
                <a:spcPts val="1200"/>
              </a:spcBef>
              <a:buClrTx/>
              <a:buFont typeface="Arial" panose="020B0604020202020204" pitchFamily="34" charset="0"/>
              <a:buChar char="•"/>
              <a:defRPr lang="en-US" sz="1300" baseline="0" dirty="0" smtClean="0">
                <a:solidFill>
                  <a:schemeClr val="tx2"/>
                </a:solidFill>
              </a:defRPr>
            </a:lvl3pPr>
            <a:lvl4pPr marL="347663" indent="-173038" algn="l">
              <a:buClrTx/>
              <a:buFont typeface="Arial" panose="020B0604020202020204" pitchFamily="34" charset="0"/>
              <a:buChar char="–"/>
              <a:defRPr lang="en-US" sz="1300" baseline="0" dirty="0" smtClean="0">
                <a:solidFill>
                  <a:schemeClr val="tx2"/>
                </a:solidFill>
              </a:defRPr>
            </a:lvl4pPr>
            <a:lvl5pPr marL="511175" indent="-163513" algn="l">
              <a:buClrTx/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 algn="l">
              <a:buClrTx/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 algn="l">
              <a:buClrTx/>
              <a:buFont typeface="Arial" panose="020B0604020202020204" pitchFamily="34" charset="0"/>
              <a:buChar char="•"/>
              <a:defRPr sz="1300"/>
            </a:lvl7pPr>
            <a:lvl8pPr marL="1031875" indent="-171450" algn="l">
              <a:buClrTx/>
              <a:buFont typeface="Arial" panose="020B0604020202020204" pitchFamily="34" charset="0"/>
              <a:buChar char="–"/>
              <a:defRPr sz="1300"/>
            </a:lvl8pPr>
            <a:lvl9pPr marL="1203325" indent="-171450" algn="l">
              <a:buClrTx/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ctr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 dirty="0"/>
              <a:t>3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</a:t>
            </a:r>
          </a:p>
          <a:p>
            <a:pPr lvl="3"/>
            <a:r>
              <a:rPr lang="en-US" dirty="0"/>
              <a:t>Second-level</a:t>
            </a:r>
          </a:p>
          <a:p>
            <a:pPr lvl="4"/>
            <a:r>
              <a:rPr lang="en-US" dirty="0"/>
              <a:t>Third-level</a:t>
            </a:r>
          </a:p>
          <a:p>
            <a:pPr lvl="5"/>
            <a:r>
              <a:rPr lang="en-US" dirty="0"/>
              <a:t>Fourth-level</a:t>
            </a:r>
          </a:p>
          <a:p>
            <a:pPr lvl="6"/>
            <a:r>
              <a:rPr lang="en-US" dirty="0"/>
              <a:t>Fifth-level</a:t>
            </a:r>
          </a:p>
          <a:p>
            <a:pPr lvl="7"/>
            <a:r>
              <a:rPr lang="en-US" dirty="0"/>
              <a:t>Sixth-level</a:t>
            </a:r>
          </a:p>
          <a:p>
            <a:pPr lvl="8"/>
            <a:r>
              <a:rPr lang="en-US" dirty="0"/>
              <a:t>Seventh-level</a:t>
            </a:r>
          </a:p>
        </p:txBody>
      </p:sp>
    </p:spTree>
    <p:extLst>
      <p:ext uri="{BB962C8B-B14F-4D97-AF65-F5344CB8AC3E}">
        <p14:creationId xmlns:p14="http://schemas.microsoft.com/office/powerpoint/2010/main" val="28816520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25AEC46-6D54-4EEC-956E-3477AF6588BC}"/>
              </a:ext>
            </a:extLst>
          </p:cNvPr>
          <p:cNvSpPr txBox="1"/>
          <p:nvPr userDrawn="1"/>
        </p:nvSpPr>
        <p:spPr>
          <a:xfrm>
            <a:off x="534800" y="416157"/>
            <a:ext cx="4088928" cy="7106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456758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kern="1200" dirty="0">
                <a:solidFill>
                  <a:schemeClr val="accent6"/>
                </a:solidFill>
                <a:latin typeface="+mj-lt"/>
                <a:ea typeface="+mn-ea"/>
                <a:cs typeface="Arial" panose="020B0604020202020204" pitchFamily="34" charset="0"/>
              </a:rPr>
              <a:t>In closing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4" y="1767532"/>
            <a:ext cx="8586216" cy="3977640"/>
          </a:xfrm>
        </p:spPr>
        <p:txBody>
          <a:bodyPr/>
          <a:lstStyle>
            <a:lvl1pPr>
              <a:lnSpc>
                <a:spcPct val="100000"/>
              </a:lnSpc>
              <a:buClrTx/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Tx/>
              <a:buFontTx/>
              <a:buNone/>
              <a:defRPr baseline="0">
                <a:solidFill>
                  <a:schemeClr val="tx2"/>
                </a:solidFill>
              </a:defRPr>
            </a:lvl2pPr>
            <a:lvl3pPr marL="173038" indent="-173038">
              <a:buClrTx/>
              <a:buFont typeface="Arial" panose="020B0604020202020204" pitchFamily="34" charset="0"/>
              <a:buChar char="•"/>
              <a:defRPr baseline="0">
                <a:solidFill>
                  <a:schemeClr val="tx2"/>
                </a:solidFill>
              </a:defRPr>
            </a:lvl3pPr>
            <a:lvl4pPr marL="347663" indent="-174625">
              <a:buClrTx/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4pPr>
            <a:lvl5pPr marL="509588" indent="-161925">
              <a:buClrTx/>
              <a:buFont typeface="Arial" panose="020B0604020202020204" pitchFamily="34" charset="0"/>
              <a:buChar char="•"/>
              <a:defRPr baseline="0">
                <a:solidFill>
                  <a:schemeClr val="tx2"/>
                </a:solidFill>
              </a:defRPr>
            </a:lvl5pPr>
            <a:lvl6pPr marL="682625" indent="-173038">
              <a:buClrTx/>
              <a:buFont typeface="Arial" panose="020B0604020202020204" pitchFamily="34" charset="0"/>
              <a:buChar char="–"/>
              <a:defRPr/>
            </a:lvl6pPr>
            <a:lvl7pPr marL="857250" indent="-174625">
              <a:buClrTx/>
              <a:buFont typeface="Arial" panose="020B0604020202020204" pitchFamily="34" charset="0"/>
              <a:buChar char="•"/>
              <a:defRPr/>
            </a:lvl7pPr>
            <a:lvl8pPr marL="1030288" indent="-173038">
              <a:buClrTx/>
              <a:buFont typeface="Arial" panose="020B0604020202020204" pitchFamily="34" charset="0"/>
              <a:buChar char="–"/>
              <a:defRPr/>
            </a:lvl8pPr>
            <a:lvl9pPr marL="1203325" indent="-173038">
              <a:buClrTx/>
              <a:buFont typeface="Arial" panose="020B0604020202020204" pitchFamily="34" charset="0"/>
              <a:buChar char="•"/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36394344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3391609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5139F72-CEC0-495F-8477-192D60A880E2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935A177A-64AC-49B1-9D97-25A4DB841CAD}"/>
              </a:ext>
            </a:extLst>
          </p:cNvPr>
          <p:cNvSpPr txBox="1">
            <a:spLocks/>
          </p:cNvSpPr>
          <p:nvPr userDrawn="1"/>
        </p:nvSpPr>
        <p:spPr>
          <a:xfrm>
            <a:off x="557784" y="6376946"/>
            <a:ext cx="352367" cy="228600"/>
          </a:xfrm>
          <a:prstGeom prst="rect">
            <a:avLst/>
          </a:prstGeom>
        </p:spPr>
        <p:txBody>
          <a:bodyPr lIns="0" r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8743595-4496-5147-A886-7D133864DF76}" type="slidenum">
              <a:rPr lang="en-US" sz="1000" b="1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</a:rPr>
              <a:pPr algn="l"/>
              <a:t>‹#›</a:t>
            </a:fld>
            <a:endParaRPr lang="en-US" sz="1000" b="1" dirty="0">
              <a:solidFill>
                <a:schemeClr val="bg1"/>
              </a:solidFill>
              <a:latin typeface="+mn-lt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8">
            <a:extLst>
              <a:ext uri="{FF2B5EF4-FFF2-40B4-BE49-F238E27FC236}">
                <a16:creationId xmlns:a16="http://schemas.microsoft.com/office/drawing/2014/main" id="{F35D44D1-CF2C-4331-B380-083F7ABF73CB}"/>
              </a:ext>
            </a:extLst>
          </p:cNvPr>
          <p:cNvSpPr txBox="1">
            <a:spLocks/>
          </p:cNvSpPr>
          <p:nvPr userDrawn="1"/>
        </p:nvSpPr>
        <p:spPr>
          <a:xfrm>
            <a:off x="859536" y="6376946"/>
            <a:ext cx="3859212" cy="2286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©2021 CVS Health and/or one of its affiliates. Confidential and proprietary.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FDE6AD5-F9DF-408C-8730-856FE7DF1AC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6" name="Freeform 4">
              <a:extLst>
                <a:ext uri="{FF2B5EF4-FFF2-40B4-BE49-F238E27FC236}">
                  <a16:creationId xmlns:a16="http://schemas.microsoft.com/office/drawing/2014/main" id="{EAEBFD24-EC09-43D3-99D6-42D3AFF5C6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61D17F69-D687-48A8-8300-CE89003EF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CD4BE64E-7ABD-45BD-ACCF-3C1667AD3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C057E95B-2796-491D-A687-27D4B2DCD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711BEA48-E6DF-45F8-BDA7-36890BE90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CA9C532-A3D9-4234-A91F-8BD0192B10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3181460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80631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812939" y="2941078"/>
            <a:ext cx="4562947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accent2"/>
                </a:solidFill>
                <a:latin typeface="+mj-lt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4801582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AD57F1C3-026C-4E29-99D9-D207AB9AE85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accent6"/>
                </a:solidFill>
                <a:latin typeface="CVS Health Sans" panose="020B0504020202020204" pitchFamily="34" charset="0"/>
              </a:defRPr>
            </a:lvl1pPr>
          </a:lstStyle>
          <a:p>
            <a:r>
              <a:rPr lang="en-US" dirty="0"/>
              <a:t>BE SURE IMAGE IS </a:t>
            </a:r>
            <a:br>
              <a:rPr lang="en-US" dirty="0"/>
            </a:br>
            <a:r>
              <a:rPr lang="en-US" dirty="0"/>
              <a:t>DARK ENOUGH SO TYPE AND </a:t>
            </a:r>
            <a:br>
              <a:rPr lang="en-US" dirty="0"/>
            </a:br>
            <a:r>
              <a:rPr lang="en-US" dirty="0"/>
              <a:t>LOGO ARE READABLE</a:t>
            </a:r>
          </a:p>
          <a:p>
            <a:br>
              <a:rPr lang="en-US" dirty="0"/>
            </a:br>
            <a:r>
              <a:rPr lang="en-US" dirty="0"/>
              <a:t>Be sure to send image to </a:t>
            </a:r>
            <a:br>
              <a:rPr lang="en-US" dirty="0"/>
            </a:br>
            <a:r>
              <a:rPr lang="en-US" dirty="0"/>
              <a:t>back so logo sits on top of image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844952" y="1196075"/>
            <a:ext cx="3068680" cy="1444752"/>
          </a:xfrm>
        </p:spPr>
        <p:txBody>
          <a:bodyPr/>
          <a:lstStyle>
            <a:lvl1pPr marL="0" marR="0" indent="0" algn="l" defTabSz="456758" rtl="0" eaLnBrk="1" fontAlgn="base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800" b="1" kern="120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Closing slide</a:t>
            </a:r>
          </a:p>
        </p:txBody>
      </p:sp>
    </p:spTree>
    <p:extLst>
      <p:ext uri="{BB962C8B-B14F-4D97-AF65-F5344CB8AC3E}">
        <p14:creationId xmlns:p14="http://schemas.microsoft.com/office/powerpoint/2010/main" val="12586694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S logo 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2825581" y="3027447"/>
            <a:ext cx="6537663" cy="803106"/>
            <a:chOff x="2825581" y="3027447"/>
            <a:chExt cx="6537663" cy="803106"/>
          </a:xfrm>
        </p:grpSpPr>
        <p:sp>
          <p:nvSpPr>
            <p:cNvPr id="5" name="Freeform 2">
              <a:extLst>
                <a:ext uri="{FF2B5EF4-FFF2-40B4-BE49-F238E27FC236}">
                  <a16:creationId xmlns:a16="http://schemas.microsoft.com/office/drawing/2014/main" id="{B2BDFE3B-4557-45B7-B3FF-10C47DDF32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23520" y="3050215"/>
              <a:ext cx="3134808" cy="775163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4DFEB978-9998-4C51-B950-8201DC489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0439" y="3027447"/>
              <a:ext cx="671671" cy="803106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5AA45A1A-56E8-4687-A1C0-2DE872F66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9141" y="3027447"/>
              <a:ext cx="748256" cy="803106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8F5885F4-B442-4DC7-A6C5-9C77C9A1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5651" y="3050215"/>
              <a:ext cx="746186" cy="758604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430A74DF-73A3-4CDD-A36E-988C8B0C9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5581" y="3027447"/>
              <a:ext cx="978011" cy="803106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326DD814-0149-498C-A954-885C837F6B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109" y="3657720"/>
              <a:ext cx="152135" cy="156275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268719-E45D-4DB9-A5CE-3920E9240B44}"/>
              </a:ext>
            </a:extLst>
          </p:cNvPr>
          <p:cNvSpPr/>
          <p:nvPr userDrawn="1"/>
        </p:nvSpPr>
        <p:spPr>
          <a:xfrm>
            <a:off x="0" y="5779008"/>
            <a:ext cx="12188825" cy="1078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1350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S logo on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1268719-E45D-4DB9-A5CE-3920E9240B44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n-lt"/>
              <a:cs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0949C91-C34A-48C0-97AF-F55ED1D82DF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825581" y="3027447"/>
            <a:ext cx="6537663" cy="803106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5" name="Freeform 2">
              <a:extLst>
                <a:ext uri="{FF2B5EF4-FFF2-40B4-BE49-F238E27FC236}">
                  <a16:creationId xmlns:a16="http://schemas.microsoft.com/office/drawing/2014/main" id="{B2BDFE3B-4557-45B7-B3FF-10C47DDF32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4DFEB978-9998-4C51-B950-8201DC489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5AA45A1A-56E8-4687-A1C0-2DE872F66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8F5885F4-B442-4DC7-A6C5-9C77C9A1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430A74DF-73A3-4CDD-A36E-988C8B0C9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326DD814-0149-498C-A954-885C837F6B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761958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20400-116D-4F23-8E9E-C208826F26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BE321A-8272-4C77-BD64-156FC0E31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D93C0-0D4B-4490-A6BC-3270A33E2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A83F-A89F-4D19-8116-F5D32BD0A16D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BE3AD-AAAF-4464-94AE-4CEB2B7A6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1DB55-6241-47DC-8E43-91A0C88BB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B378-B076-4DC7-8B24-E2D3C61B1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895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212" y="4634747"/>
            <a:ext cx="10561320" cy="795528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7212" y="5578043"/>
            <a:ext cx="10561320" cy="347472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500" b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presenter information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2323A7D-5761-4AEF-8E75-65750A20EB3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33499" y="6371584"/>
            <a:ext cx="2798064" cy="201168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1200" b="0">
                <a:solidFill>
                  <a:schemeClr val="tx2"/>
                </a:solidFill>
                <a:latin typeface="+mn-lt"/>
              </a:defRPr>
            </a:lvl1pPr>
            <a:lvl2pPr algn="r">
              <a:defRPr b="1">
                <a:solidFill>
                  <a:schemeClr val="tx2"/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Click to add date</a:t>
            </a:r>
          </a:p>
          <a:p>
            <a:pPr lvl="1"/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557784" y="429541"/>
            <a:ext cx="2871788" cy="352779"/>
            <a:chOff x="557784" y="429541"/>
            <a:chExt cx="2871788" cy="352779"/>
          </a:xfrm>
        </p:grpSpPr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F017E871-18C4-45C8-9198-BF68234904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4721E85-2239-483B-879C-87964E713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DE44ED71-C040-4229-9666-B07DD1B0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72BB834-AF3C-4EED-BC86-8DE307022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D98FB805-93F1-4DD1-A922-41F0F7210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1225E3C-921D-42FF-B4D6-693BE0396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990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8475144-A8AF-4C31-A022-05A109EC64D7}"/>
              </a:ext>
            </a:extLst>
          </p:cNvPr>
          <p:cNvSpPr/>
          <p:nvPr userDrawn="1"/>
        </p:nvSpPr>
        <p:spPr>
          <a:xfrm>
            <a:off x="0" y="4350553"/>
            <a:ext cx="12188825" cy="25074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212" y="4634747"/>
            <a:ext cx="10561320" cy="795528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7212" y="5578043"/>
            <a:ext cx="10561320" cy="347472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presenter information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2323A7D-5761-4AEF-8E75-65750A20EB3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33499" y="6371584"/>
            <a:ext cx="2798064" cy="201168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1200" b="0">
                <a:solidFill>
                  <a:schemeClr val="bg1"/>
                </a:solidFill>
                <a:latin typeface="+mn-lt"/>
              </a:defRPr>
            </a:lvl1pPr>
            <a:lvl2pPr algn="r">
              <a:defRPr b="1">
                <a:solidFill>
                  <a:schemeClr val="bg1"/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Click to add date</a:t>
            </a:r>
          </a:p>
          <a:p>
            <a:pPr lvl="1"/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57784" y="429541"/>
            <a:ext cx="2871788" cy="352779"/>
            <a:chOff x="557784" y="429541"/>
            <a:chExt cx="2871788" cy="352779"/>
          </a:xfrm>
        </p:grpSpPr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F017E871-18C4-45C8-9198-BF68234904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64721E85-2239-483B-879C-87964E713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DE44ED71-C040-4229-9666-B07DD1B0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072BB834-AF3C-4EED-BC86-8DE307022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D98FB805-93F1-4DD1-A922-41F0F7210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71225E3C-921D-42FF-B4D6-693BE0396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9569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786" y="2130386"/>
            <a:ext cx="4681728" cy="2011680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57784" y="429541"/>
            <a:ext cx="2871788" cy="352779"/>
            <a:chOff x="557784" y="429541"/>
            <a:chExt cx="2871788" cy="352779"/>
          </a:xfrm>
        </p:grpSpPr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F017E871-18C4-45C8-9198-BF68234904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64721E85-2239-483B-879C-87964E713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DE44ED71-C040-4229-9666-B07DD1B0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072BB834-AF3C-4EED-BC86-8DE307022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D98FB805-93F1-4DD1-A922-41F0F7210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71225E3C-921D-42FF-B4D6-693BE0396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1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7784" y="4379002"/>
            <a:ext cx="3582017" cy="1262324"/>
          </a:xfrm>
        </p:spPr>
        <p:txBody>
          <a:bodyPr/>
          <a:lstStyle>
            <a:lvl1pPr>
              <a:defRPr lang="en-US" sz="1500" b="1" kern="1200" dirty="0">
                <a:solidFill>
                  <a:schemeClr val="tx2"/>
                </a:solidFill>
                <a:latin typeface="CVS Health Sans" panose="020B0504020202020204" pitchFamily="34" charset="0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2400"/>
              </a:spcAft>
              <a:buFontTx/>
              <a:buNone/>
              <a:defRPr sz="1300">
                <a:solidFill>
                  <a:schemeClr val="tx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tx2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 dirty="0"/>
              <a:t>Presenter name</a:t>
            </a:r>
          </a:p>
          <a:p>
            <a:pPr lvl="1"/>
            <a:r>
              <a:rPr lang="en-US" dirty="0"/>
              <a:t>Presenter title</a:t>
            </a:r>
          </a:p>
          <a:p>
            <a:pPr lvl="2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09526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7 Parter-brand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FF5A7F6-20C2-4507-801C-E1C2059285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7786" y="1637977"/>
            <a:ext cx="4681728" cy="2011680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DCBD58C-46E5-4558-A43C-9B624EDDC132}"/>
              </a:ext>
            </a:extLst>
          </p:cNvPr>
          <p:cNvGrpSpPr/>
          <p:nvPr userDrawn="1"/>
        </p:nvGrpSpPr>
        <p:grpSpPr>
          <a:xfrm>
            <a:off x="557784" y="5835586"/>
            <a:ext cx="2871788" cy="352779"/>
            <a:chOff x="557784" y="429541"/>
            <a:chExt cx="2871788" cy="352779"/>
          </a:xfrm>
        </p:grpSpPr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DA33C252-4717-4352-8A54-FA89468DF2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3B4BF5A9-FC5D-4223-860C-4029263F18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573687AF-83B0-450D-8DC8-60EB9C6A00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7223532E-5DB1-4038-AECB-BE4DCA706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73C378A2-0EF8-441E-95AB-D981F9117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63A10B27-C0C7-41AB-B1C5-0D3C1AEAD9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D005736-4228-4541-9830-748A037770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7784" y="3886593"/>
            <a:ext cx="3582017" cy="1262324"/>
          </a:xfrm>
        </p:spPr>
        <p:txBody>
          <a:bodyPr/>
          <a:lstStyle>
            <a:lvl1pPr>
              <a:defRPr lang="en-US" sz="1500" b="1" kern="1200" dirty="0">
                <a:solidFill>
                  <a:schemeClr val="tx2"/>
                </a:solidFill>
                <a:latin typeface="CVS Health Sans" panose="020B0504020202020204" pitchFamily="34" charset="0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2400"/>
              </a:spcAft>
              <a:buFontTx/>
              <a:buNone/>
              <a:defRPr sz="1300">
                <a:solidFill>
                  <a:schemeClr val="tx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tx2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 dirty="0"/>
              <a:t>Presenter name</a:t>
            </a:r>
          </a:p>
          <a:p>
            <a:pPr lvl="1"/>
            <a:r>
              <a:rPr lang="en-US" dirty="0"/>
              <a:t>Presenter title</a:t>
            </a:r>
          </a:p>
          <a:p>
            <a:pPr lvl="2"/>
            <a:r>
              <a:rPr lang="en-US" dirty="0"/>
              <a:t>Date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6871D9-AE12-49B5-A916-42628F61B8D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9204" y="566377"/>
            <a:ext cx="1463040" cy="649224"/>
          </a:xfrm>
          <a:solidFill>
            <a:schemeClr val="bg2"/>
          </a:solidFill>
        </p:spPr>
        <p:txBody>
          <a:bodyPr anchor="ctr"/>
          <a:lstStyle>
            <a:lvl1pPr algn="ctr">
              <a:defRPr sz="1100"/>
            </a:lvl1pPr>
          </a:lstStyle>
          <a:p>
            <a:r>
              <a:rPr lang="en-US" dirty="0"/>
              <a:t>PARTNER LOGO</a:t>
            </a:r>
          </a:p>
        </p:txBody>
      </p:sp>
    </p:spTree>
    <p:extLst>
      <p:ext uri="{BB962C8B-B14F-4D97-AF65-F5344CB8AC3E}">
        <p14:creationId xmlns:p14="http://schemas.microsoft.com/office/powerpoint/2010/main" val="2026115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25AEC46-6D54-4EEC-956E-3477AF6588BC}"/>
              </a:ext>
            </a:extLst>
          </p:cNvPr>
          <p:cNvSpPr txBox="1"/>
          <p:nvPr userDrawn="1"/>
        </p:nvSpPr>
        <p:spPr>
          <a:xfrm>
            <a:off x="566739" y="416157"/>
            <a:ext cx="4088928" cy="7106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456758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kern="1200" dirty="0">
                <a:solidFill>
                  <a:schemeClr val="accent6"/>
                </a:solidFill>
                <a:latin typeface="+mj-lt"/>
                <a:ea typeface="+mn-ea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57784" y="1755739"/>
            <a:ext cx="8586216" cy="3985305"/>
          </a:xfr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defRPr sz="1800" b="1">
                <a:solidFill>
                  <a:schemeClr val="tx2"/>
                </a:solidFill>
                <a:latin typeface="CVS Health Sans" panose="020B0504020202020204" pitchFamily="34" charset="0"/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tx2"/>
                </a:solidFill>
              </a:defRPr>
            </a:lvl2pPr>
            <a:lvl3pPr marL="177800" indent="-177800">
              <a:spcBef>
                <a:spcPts val="600"/>
              </a:spcBef>
              <a:buFont typeface="Arial" panose="020B0604020202020204" pitchFamily="34" charset="0"/>
              <a:buChar char="•"/>
              <a:defRPr sz="1300" baseline="0"/>
            </a:lvl3pPr>
            <a:lvl4pPr marL="342900" indent="-165100">
              <a:spcBef>
                <a:spcPts val="600"/>
              </a:spcBef>
              <a:buFont typeface="Arial" panose="020B0604020202020204" pitchFamily="34" charset="0"/>
              <a:buChar char="–"/>
              <a:defRPr sz="1300" baseline="0"/>
            </a:lvl4pPr>
            <a:lvl5pPr marL="520700" indent="-177800">
              <a:spcBef>
                <a:spcPts val="600"/>
              </a:spcBef>
              <a:buFont typeface="Arial" panose="020B0604020202020204" pitchFamily="34" charset="0"/>
              <a:buChar char="•"/>
              <a:defRPr sz="1300"/>
            </a:lvl5pPr>
            <a:lvl6pPr marL="685800" indent="-165100">
              <a:spcBef>
                <a:spcPts val="600"/>
              </a:spcBef>
              <a:buFont typeface="Arial" panose="020B0604020202020204" pitchFamily="34" charset="0"/>
              <a:buChar char="–"/>
              <a:defRPr sz="1300" baseline="0"/>
            </a:lvl6pPr>
            <a:lvl7pPr marL="863600" indent="-177800">
              <a:spcBef>
                <a:spcPts val="600"/>
              </a:spcBef>
              <a:buFont typeface="Arial" panose="020B0604020202020204" pitchFamily="34" charset="0"/>
              <a:buChar char="•"/>
              <a:defRPr sz="1300"/>
            </a:lvl7pPr>
            <a:lvl8pPr marL="1028700" indent="-165100">
              <a:spcBef>
                <a:spcPts val="600"/>
              </a:spcBef>
              <a:buFont typeface="Arial" panose="020B0604020202020204" pitchFamily="34" charset="0"/>
              <a:buChar char="–"/>
              <a:defRPr sz="1300"/>
            </a:lvl8pPr>
            <a:lvl9pPr marL="1206500" indent="-177800">
              <a:spcBef>
                <a:spcPts val="600"/>
              </a:spcBef>
              <a:buFont typeface="Arial" panose="020B0604020202020204" pitchFamily="34" charset="0"/>
              <a:buChar char="•"/>
              <a:defRPr sz="1300" baseline="0"/>
            </a:lvl9pPr>
          </a:lstStyle>
          <a:p>
            <a:pPr lvl="0"/>
            <a:r>
              <a:rPr lang="en-US" dirty="0"/>
              <a:t>Click to add header</a:t>
            </a:r>
          </a:p>
          <a:p>
            <a:pPr lvl="1"/>
            <a:r>
              <a:rPr lang="en-US" dirty="0"/>
              <a:t>Body text</a:t>
            </a:r>
          </a:p>
          <a:p>
            <a:pPr lvl="2"/>
            <a:r>
              <a:rPr lang="en-US" dirty="0"/>
              <a:t>First-level bullet</a:t>
            </a:r>
          </a:p>
          <a:p>
            <a:pPr lvl="3"/>
            <a:r>
              <a:rPr lang="en-US" dirty="0"/>
              <a:t>Second-level bullet</a:t>
            </a:r>
          </a:p>
          <a:p>
            <a:pPr lvl="4"/>
            <a:r>
              <a:rPr lang="en-US" dirty="0"/>
              <a:t>Third-level bullet</a:t>
            </a:r>
          </a:p>
          <a:p>
            <a:pPr lvl="5"/>
            <a:r>
              <a:rPr lang="en-US" dirty="0"/>
              <a:t>Fourth-level bullet</a:t>
            </a:r>
          </a:p>
          <a:p>
            <a:pPr lvl="6"/>
            <a:r>
              <a:rPr lang="en-US" dirty="0"/>
              <a:t>Fifth-level bullet</a:t>
            </a:r>
          </a:p>
          <a:p>
            <a:pPr lvl="7"/>
            <a:r>
              <a:rPr lang="en-US" dirty="0"/>
              <a:t>Sixth-level bullet</a:t>
            </a:r>
          </a:p>
          <a:p>
            <a:pPr lvl="8"/>
            <a:r>
              <a:rPr lang="en-US" dirty="0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2798868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25AEC46-6D54-4EEC-956E-3477AF6588BC}"/>
              </a:ext>
            </a:extLst>
          </p:cNvPr>
          <p:cNvSpPr txBox="1"/>
          <p:nvPr userDrawn="1"/>
        </p:nvSpPr>
        <p:spPr>
          <a:xfrm>
            <a:off x="566739" y="416157"/>
            <a:ext cx="4088928" cy="7106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456758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dirty="0">
                <a:solidFill>
                  <a:schemeClr val="accent6"/>
                </a:solidFill>
                <a:latin typeface="+mj-lt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CD3DA619-C657-4377-909C-6D3A110F55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13257" y="1756548"/>
            <a:ext cx="3913633" cy="361473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defRPr sz="2000" b="1">
                <a:solidFill>
                  <a:schemeClr val="tx2"/>
                </a:solidFill>
                <a:latin typeface="CVS Health Sans" panose="020B0504020202020204" pitchFamily="34" charset="0"/>
              </a:defRPr>
            </a:lvl1pPr>
            <a:lvl2pPr marL="0" indent="0">
              <a:spcBef>
                <a:spcPts val="0"/>
              </a:spcBef>
              <a:spcAft>
                <a:spcPts val="300"/>
              </a:spcAft>
              <a:buNone/>
              <a:tabLst>
                <a:tab pos="568325" algn="r"/>
                <a:tab pos="1028700" algn="l"/>
              </a:tabLst>
              <a:defRPr sz="1300" b="1">
                <a:solidFill>
                  <a:schemeClr val="tx2"/>
                </a:solidFill>
                <a:latin typeface="CVS Health Sans" panose="020B0504020202020204" pitchFamily="34" charset="0"/>
              </a:defRPr>
            </a:lvl2pPr>
            <a:lvl3pPr marL="1028700" indent="0">
              <a:spcBef>
                <a:spcPts val="0"/>
              </a:spcBef>
              <a:spcAft>
                <a:spcPts val="1800"/>
              </a:spcAft>
              <a:buNone/>
              <a:defRPr sz="1300">
                <a:solidFill>
                  <a:schemeClr val="tx2"/>
                </a:solidFill>
                <a:latin typeface="CVS Health Sans" panose="020B0504020202020204" pitchFamily="34" charset="0"/>
              </a:defRPr>
            </a:lvl3pPr>
            <a:lvl4pPr marL="0" indent="0">
              <a:spcBef>
                <a:spcPts val="0"/>
              </a:spcBef>
              <a:spcAft>
                <a:spcPts val="900"/>
              </a:spcAft>
              <a:buNone/>
              <a:defRPr sz="1300" i="1">
                <a:solidFill>
                  <a:schemeClr val="tx2"/>
                </a:solidFill>
                <a:latin typeface="CVS Health Sans" panose="020B0504020202020204" pitchFamily="34" charset="0"/>
              </a:defRPr>
            </a:lvl4pPr>
            <a:lvl5pPr marL="0" indent="0"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header</a:t>
            </a:r>
          </a:p>
          <a:p>
            <a:pPr lvl="1"/>
            <a:r>
              <a:rPr lang="en-US" dirty="0"/>
              <a:t>Tab to Time then tab to Agenda item</a:t>
            </a:r>
          </a:p>
          <a:p>
            <a:pPr lvl="2"/>
            <a:r>
              <a:rPr lang="en-US" dirty="0"/>
              <a:t>Speaker name and topic</a:t>
            </a:r>
          </a:p>
          <a:p>
            <a:pPr lvl="3"/>
            <a:r>
              <a:rPr lang="en-US" dirty="0"/>
              <a:t>Additional information</a:t>
            </a: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99D62640-4C2F-4EEE-8702-E19D55A971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1452" y="1756548"/>
            <a:ext cx="3911512" cy="361473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defRPr sz="2000" b="1">
                <a:solidFill>
                  <a:schemeClr val="tx2"/>
                </a:solidFill>
                <a:latin typeface="CVS Health Sans" panose="020B0504020202020204" pitchFamily="34" charset="0"/>
              </a:defRPr>
            </a:lvl1pPr>
            <a:lvl2pPr marL="0" indent="0">
              <a:spcBef>
                <a:spcPts val="0"/>
              </a:spcBef>
              <a:spcAft>
                <a:spcPts val="300"/>
              </a:spcAft>
              <a:buNone/>
              <a:tabLst>
                <a:tab pos="568325" algn="r"/>
                <a:tab pos="1028700" algn="l"/>
              </a:tabLst>
              <a:defRPr sz="1300" b="1">
                <a:solidFill>
                  <a:schemeClr val="tx2"/>
                </a:solidFill>
                <a:latin typeface="CVS Health Sans" panose="020B0504020202020204" pitchFamily="34" charset="0"/>
              </a:defRPr>
            </a:lvl2pPr>
            <a:lvl3pPr marL="1028700" indent="0">
              <a:spcBef>
                <a:spcPts val="0"/>
              </a:spcBef>
              <a:spcAft>
                <a:spcPts val="1800"/>
              </a:spcAft>
              <a:buNone/>
              <a:defRPr sz="1300">
                <a:solidFill>
                  <a:schemeClr val="tx2"/>
                </a:solidFill>
                <a:latin typeface="CVS Health Sans" panose="020B0504020202020204" pitchFamily="34" charset="0"/>
              </a:defRPr>
            </a:lvl3pPr>
            <a:lvl4pPr marL="0" indent="0">
              <a:spcBef>
                <a:spcPts val="0"/>
              </a:spcBef>
              <a:spcAft>
                <a:spcPts val="900"/>
              </a:spcAft>
              <a:buNone/>
              <a:defRPr sz="1300" i="1">
                <a:solidFill>
                  <a:schemeClr val="tx2"/>
                </a:solidFill>
                <a:latin typeface="CVS Health Sans" panose="020B0504020202020204" pitchFamily="34" charset="0"/>
              </a:defRPr>
            </a:lvl4pPr>
            <a:lvl5pPr marL="0" indent="0"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header</a:t>
            </a:r>
          </a:p>
          <a:p>
            <a:pPr lvl="1"/>
            <a:r>
              <a:rPr lang="en-US" dirty="0"/>
              <a:t>Tab to Time then tab to Agenda item</a:t>
            </a:r>
          </a:p>
          <a:p>
            <a:pPr lvl="2"/>
            <a:r>
              <a:rPr lang="en-US" dirty="0"/>
              <a:t>Speaker name and topic</a:t>
            </a:r>
          </a:p>
          <a:p>
            <a:pPr lvl="3"/>
            <a:r>
              <a:rPr lang="en-US" dirty="0"/>
              <a:t>Additional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2354665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7784" y="530351"/>
            <a:ext cx="9665208" cy="7132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57784" y="1767532"/>
            <a:ext cx="11045952" cy="39776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First-level bullet</a:t>
            </a:r>
          </a:p>
          <a:p>
            <a:pPr lvl="2"/>
            <a:r>
              <a:rPr lang="en-US" dirty="0"/>
              <a:t>Second-level bullet</a:t>
            </a:r>
          </a:p>
          <a:p>
            <a:pPr lvl="3"/>
            <a:r>
              <a:rPr lang="en-US" dirty="0"/>
              <a:t>Third-level bullet</a:t>
            </a:r>
          </a:p>
          <a:p>
            <a:pPr lvl="4"/>
            <a:r>
              <a:rPr lang="en-US" dirty="0"/>
              <a:t>Fourth-level bullet</a:t>
            </a:r>
          </a:p>
          <a:p>
            <a:pPr lvl="5"/>
            <a:r>
              <a:rPr lang="en-US" dirty="0"/>
              <a:t>Fifth-level bullet</a:t>
            </a:r>
          </a:p>
          <a:p>
            <a:pPr lvl="6"/>
            <a:r>
              <a:rPr lang="en-US" dirty="0"/>
              <a:t>Sixth-level bullet</a:t>
            </a:r>
          </a:p>
          <a:p>
            <a:pPr lvl="7"/>
            <a:r>
              <a:rPr lang="en-US" dirty="0"/>
              <a:t>Seventh-level bullet</a:t>
            </a:r>
          </a:p>
          <a:p>
            <a:pPr lvl="8"/>
            <a:r>
              <a:rPr lang="en-US" dirty="0"/>
              <a:t>Eighth-level bullet</a:t>
            </a:r>
          </a:p>
        </p:txBody>
      </p:sp>
      <p:sp>
        <p:nvSpPr>
          <p:cNvPr id="20" name="Content Placeholder 8"/>
          <p:cNvSpPr txBox="1">
            <a:spLocks/>
          </p:cNvSpPr>
          <p:nvPr/>
        </p:nvSpPr>
        <p:spPr>
          <a:xfrm>
            <a:off x="557784" y="6367487"/>
            <a:ext cx="352367" cy="228600"/>
          </a:xfrm>
          <a:prstGeom prst="rect">
            <a:avLst/>
          </a:prstGeom>
        </p:spPr>
        <p:txBody>
          <a:bodyPr lIns="0" r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8743595-4496-5147-A886-7D133864DF76}" type="slidenum">
              <a:rPr lang="en-US" sz="1000" b="0" smtClean="0">
                <a:solidFill>
                  <a:schemeClr val="tx2"/>
                </a:solidFill>
                <a:latin typeface="CVS Health Sans Medium" panose="020B05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pPr algn="l"/>
              <a:t>‹#›</a:t>
            </a:fld>
            <a:endParaRPr lang="en-US" sz="1000" b="0" dirty="0">
              <a:solidFill>
                <a:schemeClr val="tx2"/>
              </a:solidFill>
              <a:latin typeface="CVS Health Sans Medium" panose="020B05040202020202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4F02B14-26DC-47C5-BE74-75AB1C1533A3}"/>
              </a:ext>
            </a:extLst>
          </p:cNvPr>
          <p:cNvGrpSpPr>
            <a:grpSpLocks noChangeAspect="1"/>
          </p:cNvGrpSpPr>
          <p:nvPr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tx1"/>
          </a:solidFill>
        </p:grpSpPr>
        <p:sp>
          <p:nvSpPr>
            <p:cNvPr id="23" name="Freeform 4">
              <a:extLst>
                <a:ext uri="{FF2B5EF4-FFF2-40B4-BE49-F238E27FC236}">
                  <a16:creationId xmlns:a16="http://schemas.microsoft.com/office/drawing/2014/main" id="{C03C60BD-E208-4793-B163-0391E0673C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EAC11C27-7E62-4B31-9680-B59D24D0A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FA0788F6-B4B0-4834-AFB4-98F21B43FE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F754B0DD-7999-4250-A4C0-0C3C14069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50CBFC8A-B083-42B9-9504-2364FACEC5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35" name="Freeform 10">
              <a:extLst>
                <a:ext uri="{FF2B5EF4-FFF2-40B4-BE49-F238E27FC236}">
                  <a16:creationId xmlns:a16="http://schemas.microsoft.com/office/drawing/2014/main" id="{3EDE8E81-9781-4645-9DFD-79E2B61F7D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6118871-4A8C-4517-9A46-8863C34DC7FC}"/>
              </a:ext>
            </a:extLst>
          </p:cNvPr>
          <p:cNvSpPr txBox="1"/>
          <p:nvPr userDrawn="1"/>
        </p:nvSpPr>
        <p:spPr>
          <a:xfrm>
            <a:off x="859534" y="6425581"/>
            <a:ext cx="8046720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800" dirty="0">
                <a:solidFill>
                  <a:schemeClr val="tx2"/>
                </a:solidFill>
                <a:latin typeface="CVS Health Sans" panose="020B0504020202020204" pitchFamily="34" charset="0"/>
              </a:rPr>
              <a:t>©2021 CVS Health and/or one of its affiliates. Confidential and proprietary.</a:t>
            </a:r>
          </a:p>
        </p:txBody>
      </p:sp>
    </p:spTree>
    <p:extLst>
      <p:ext uri="{BB962C8B-B14F-4D97-AF65-F5344CB8AC3E}">
        <p14:creationId xmlns:p14="http://schemas.microsoft.com/office/powerpoint/2010/main" val="1695679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82" r:id="rId2"/>
    <p:sldLayoutId id="2147483883" r:id="rId3"/>
    <p:sldLayoutId id="2147483884" r:id="rId4"/>
    <p:sldLayoutId id="2147483887" r:id="rId5"/>
    <p:sldLayoutId id="2147483886" r:id="rId6"/>
    <p:sldLayoutId id="2147483923" r:id="rId7"/>
    <p:sldLayoutId id="2147483870" r:id="rId8"/>
    <p:sldLayoutId id="2147483888" r:id="rId9"/>
    <p:sldLayoutId id="2147483889" r:id="rId10"/>
    <p:sldLayoutId id="2147483891" r:id="rId11"/>
    <p:sldLayoutId id="2147483892" r:id="rId12"/>
    <p:sldLayoutId id="2147483871" r:id="rId13"/>
    <p:sldLayoutId id="2147483893" r:id="rId14"/>
    <p:sldLayoutId id="2147483894" r:id="rId15"/>
    <p:sldLayoutId id="2147483896" r:id="rId16"/>
    <p:sldLayoutId id="2147483898" r:id="rId17"/>
    <p:sldLayoutId id="2147483900" r:id="rId18"/>
    <p:sldLayoutId id="2147483901" r:id="rId19"/>
    <p:sldLayoutId id="2147483902" r:id="rId20"/>
    <p:sldLayoutId id="2147483904" r:id="rId21"/>
    <p:sldLayoutId id="2147483905" r:id="rId22"/>
    <p:sldLayoutId id="2147483907" r:id="rId23"/>
    <p:sldLayoutId id="2147483909" r:id="rId24"/>
    <p:sldLayoutId id="2147483906" r:id="rId25"/>
    <p:sldLayoutId id="2147483908" r:id="rId26"/>
    <p:sldLayoutId id="2147483910" r:id="rId27"/>
    <p:sldLayoutId id="2147483911" r:id="rId28"/>
    <p:sldLayoutId id="2147483917" r:id="rId29"/>
    <p:sldLayoutId id="2147483912" r:id="rId30"/>
    <p:sldLayoutId id="2147483913" r:id="rId31"/>
    <p:sldLayoutId id="2147483878" r:id="rId32"/>
    <p:sldLayoutId id="2147483919" r:id="rId33"/>
    <p:sldLayoutId id="2147483879" r:id="rId34"/>
    <p:sldLayoutId id="2147483922" r:id="rId35"/>
    <p:sldLayoutId id="2147483920" r:id="rId36"/>
    <p:sldLayoutId id="2147483914" r:id="rId37"/>
    <p:sldLayoutId id="2147483915" r:id="rId38"/>
    <p:sldLayoutId id="2147483924" r:id="rId39"/>
  </p:sldLayoutIdLst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800"/>
        </a:spcBef>
        <a:buClrTx/>
        <a:buFont typeface="Arial"/>
        <a:buNone/>
        <a:defRPr sz="1300" b="0" kern="1200">
          <a:solidFill>
            <a:schemeClr val="tx2"/>
          </a:solidFill>
          <a:latin typeface="+mn-lt"/>
          <a:ea typeface="+mn-ea"/>
          <a:cs typeface="+mn-cs"/>
        </a:defRPr>
      </a:lvl1pPr>
      <a:lvl2pPr marL="171450" indent="-171450" algn="l" defTabSz="457200" rtl="0" eaLnBrk="1" latinLnBrk="0" hangingPunct="1">
        <a:lnSpc>
          <a:spcPct val="100000"/>
        </a:lnSpc>
        <a:spcBef>
          <a:spcPts val="1200"/>
        </a:spcBef>
        <a:buClrTx/>
        <a:buFont typeface="Arial"/>
        <a:buChar char="•"/>
        <a:defRPr sz="1300" kern="1200">
          <a:solidFill>
            <a:schemeClr val="tx2"/>
          </a:solidFill>
          <a:latin typeface="+mn-lt"/>
          <a:ea typeface="+mn-ea"/>
          <a:cs typeface="+mn-cs"/>
        </a:defRPr>
      </a:lvl2pPr>
      <a:lvl3pPr marL="342900" indent="-171450" algn="l" defTabSz="457200" rtl="0" eaLnBrk="1" latinLnBrk="0" hangingPunct="1">
        <a:lnSpc>
          <a:spcPct val="100000"/>
        </a:lnSpc>
        <a:spcBef>
          <a:spcPts val="600"/>
        </a:spcBef>
        <a:buClrTx/>
        <a:buFont typeface="Lucida Grande"/>
        <a:buChar char="–"/>
        <a:defRPr sz="13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514350" indent="-17145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/>
        <a:buChar char="•"/>
        <a:defRPr sz="1300" kern="1200">
          <a:solidFill>
            <a:schemeClr val="tx2"/>
          </a:solidFill>
          <a:latin typeface="+mn-lt"/>
          <a:ea typeface="+mn-ea"/>
          <a:cs typeface="+mn-cs"/>
        </a:defRPr>
      </a:lvl4pPr>
      <a:lvl5pPr marL="685800" indent="-17145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 panose="020B0604020202020204" pitchFamily="34" charset="0"/>
        <a:buChar char="–"/>
        <a:defRPr sz="13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857250" indent="-17145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 panose="020B0604020202020204" pitchFamily="34" charset="0"/>
        <a:buChar char="•"/>
        <a:defRPr sz="1300" kern="1200">
          <a:solidFill>
            <a:schemeClr val="tx2"/>
          </a:solidFill>
          <a:latin typeface="+mn-lt"/>
          <a:ea typeface="+mn-ea"/>
          <a:cs typeface="+mn-cs"/>
        </a:defRPr>
      </a:lvl6pPr>
      <a:lvl7pPr marL="1028700" indent="-16510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 panose="020B0604020202020204" pitchFamily="34" charset="0"/>
        <a:buChar char="–"/>
        <a:defRPr sz="1300" kern="1200">
          <a:solidFill>
            <a:schemeClr val="tx2"/>
          </a:solidFill>
          <a:latin typeface="+mn-lt"/>
          <a:ea typeface="+mn-ea"/>
          <a:cs typeface="+mn-cs"/>
        </a:defRPr>
      </a:lvl7pPr>
      <a:lvl8pPr marL="1206500" indent="-17780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/>
        <a:buChar char="•"/>
        <a:defRPr sz="1300" kern="1200">
          <a:solidFill>
            <a:schemeClr val="tx2"/>
          </a:solidFill>
          <a:latin typeface="+mn-lt"/>
          <a:ea typeface="+mn-ea"/>
          <a:cs typeface="+mn-cs"/>
        </a:defRPr>
      </a:lvl8pPr>
      <a:lvl9pPr marL="1371600" indent="-16510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 panose="020B0604020202020204" pitchFamily="34" charset="0"/>
        <a:buChar char="–"/>
        <a:defRPr sz="13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04" userDrawn="1">
          <p15:clr>
            <a:srgbClr val="F26B43"/>
          </p15:clr>
        </p15:guide>
        <p15:guide id="2" pos="362" userDrawn="1">
          <p15:clr>
            <a:srgbClr val="F26B43"/>
          </p15:clr>
        </p15:guide>
        <p15:guide id="3" pos="7319" userDrawn="1">
          <p15:clr>
            <a:srgbClr val="F26B43"/>
          </p15:clr>
        </p15:guide>
        <p15:guide id="4" orient="horz" pos="360" userDrawn="1">
          <p15:clr>
            <a:srgbClr val="F26B43"/>
          </p15:clr>
        </p15:guide>
        <p15:guide id="5" orient="horz" pos="3622" userDrawn="1">
          <p15:clr>
            <a:srgbClr val="F26B43"/>
          </p15:clr>
        </p15:guide>
        <p15:guide id="6" orient="horz" pos="411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ColvilleM@aetna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2.emf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2.vml"/><Relationship Id="rId6" Type="http://schemas.openxmlformats.org/officeDocument/2006/relationships/package" Target="../embeddings/Microsoft_Excel_Worksheet.xlsx"/><Relationship Id="rId5" Type="http://schemas.openxmlformats.org/officeDocument/2006/relationships/image" Target="../media/image14.png"/><Relationship Id="rId4" Type="http://schemas.openxmlformats.org/officeDocument/2006/relationships/hyperlink" Target="https://grc.cvshealth.com/apps/ArcherApp/Home.aspx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soxhub.com/hc/en-us/articles/1260801746029-Release-Notes-January-2021-2-" TargetMode="External"/><Relationship Id="rId7" Type="http://schemas.openxmlformats.org/officeDocument/2006/relationships/image" Target="../media/image16.png"/><Relationship Id="rId2" Type="http://schemas.openxmlformats.org/officeDocument/2006/relationships/hyperlink" Target="https://support.soxhub.com/hc/en-us/articles/1260801167409-Release-Notes-January-2021-1-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support.soxhub.com/hc/en-us" TargetMode="External"/><Relationship Id="rId5" Type="http://schemas.openxmlformats.org/officeDocument/2006/relationships/hyperlink" Target="https://support.soxhub.com/hc/en-us/articles/1260802693150-Release-Notes-February-2021-2-" TargetMode="External"/><Relationship Id="rId4" Type="http://schemas.openxmlformats.org/officeDocument/2006/relationships/hyperlink" Target="https://support.soxhub.com/hc/en-us/articles/1260802067510-Release-Notes-February-2021-1-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cvslearnet.cvs.com/tso/CVS_employee_course.cfm?empcode=1908487&amp;cd_crs=SS08723" TargetMode="External"/><Relationship Id="rId13" Type="http://schemas.openxmlformats.org/officeDocument/2006/relationships/image" Target="../media/image19.png"/><Relationship Id="rId3" Type="http://schemas.openxmlformats.org/officeDocument/2006/relationships/hyperlink" Target="https://engage.isaca.org/greaterhartfordchapter/events/recentcommunityeventsdashboard" TargetMode="External"/><Relationship Id="rId7" Type="http://schemas.openxmlformats.org/officeDocument/2006/relationships/hyperlink" Target="https://cvslearnet.cvs.com/tso/CVS_employee_course.cfm?empcode=1908487&amp;cd_crs=SS08569" TargetMode="External"/><Relationship Id="rId12" Type="http://schemas.openxmlformats.org/officeDocument/2006/relationships/image" Target="../media/image18.png"/><Relationship Id="rId17" Type="http://schemas.openxmlformats.org/officeDocument/2006/relationships/image" Target="../media/image20.png"/><Relationship Id="rId2" Type="http://schemas.openxmlformats.org/officeDocument/2006/relationships/hyperlink" Target="https://na.theiia.org/training/Pages/Training-and-Events.aspx" TargetMode="External"/><Relationship Id="rId16" Type="http://schemas.openxmlformats.org/officeDocument/2006/relationships/hyperlink" Target="https://note.microsoft.com/US-NOGEP-WBNR-FY21-11Nov-30-IntroductiontoDevOpswithGitHubIntroductiontoDevOpsandGit-SRDEM46508-01_Registration.html" TargetMode="Externa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engage.isaca.org/events/calendar" TargetMode="External"/><Relationship Id="rId11" Type="http://schemas.openxmlformats.org/officeDocument/2006/relationships/image" Target="../media/image17.png"/><Relationship Id="rId5" Type="http://schemas.openxmlformats.org/officeDocument/2006/relationships/hyperlink" Target="https://engage.isaca.org/newenglandchapter/events/recentcommunityeventsdashboard" TargetMode="External"/><Relationship Id="rId15" Type="http://schemas.openxmlformats.org/officeDocument/2006/relationships/hyperlink" Target="https://events.microsoft.com/?timeperiod=next30Days&amp;isSharedInLocalViewMode=true&amp;country=United%20States&amp;language=English&amp;startTime=9:00%20AM&amp;endTime=5:00%20PM&amp;query=Introduction%20to%20GitHub" TargetMode="External"/><Relationship Id="rId10" Type="http://schemas.openxmlformats.org/officeDocument/2006/relationships/hyperlink" Target="https://cvslearnet.cvs.com/tso/CVS_employee_course.cfm?empcode=1908487&amp;cd_crs=SS08725" TargetMode="External"/><Relationship Id="rId4" Type="http://schemas.openxmlformats.org/officeDocument/2006/relationships/hyperlink" Target="https://engage.isaca.org/rhodeisland/events/recentcommunityeventsdashboard" TargetMode="External"/><Relationship Id="rId9" Type="http://schemas.openxmlformats.org/officeDocument/2006/relationships/hyperlink" Target="https://cvslearnet.cvs.com/tso/CVS_employee_course.cfm?empcode=1908487&amp;cd_crs=SS08724" TargetMode="External"/><Relationship Id="rId14" Type="http://schemas.openxmlformats.org/officeDocument/2006/relationships/hyperlink" Target="https://events.microsoft.com/?timeperiod=next30Days&amp;isSharedInLocalViewMode=true&amp;country=United%20States&amp;language=English&amp;product=Microsoft%20Azure&amp;category=Online&amp;query=Microsoft%20Azure%20Virtual%20Training%20Day:%20Fundamentals&amp;startTime=9:00%20AM&amp;endTime=5:00%20PM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39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4" Type="http://schemas.openxmlformats.org/officeDocument/2006/relationships/hyperlink" Target="http://thesocialworkplace.com/2016/03/how-to-measure-so-you-can-manage-your-employer-brand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urveymonkey.com/r/PF8JSYJ" TargetMode="External"/><Relationship Id="rId7" Type="http://schemas.openxmlformats.org/officeDocument/2006/relationships/hyperlink" Target="mailto:WisniewskiK@aetna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s://teams.microsoft.com/l/channel/19%3A9d2de65e04cb48f59c068bdaae975389%40thread.skype/tab%3A%3Accbd48dd-8c84-4281-ada7-49ff416a45aa?groupId=fb14445e-bbf9-4b02-81ec-98ff7fcd9825&amp;tenantId=fabb61b8-3afe-4e75-b934-a47f782b8cd7" TargetMode="External"/><Relationship Id="rId5" Type="http://schemas.openxmlformats.org/officeDocument/2006/relationships/hyperlink" Target="https://teams.microsoft.com/l/channel/19%3a9d2de65e04cb48f59c068bdaae975389%40thread.skype/Analytics%2520Gamification?groupId=fb14445e-bbf9-4b02-81ec-98ff7fcd9825&amp;tenantId=fabb61b8-3afe-4e75-b934-a47f782b8cd7" TargetMode="External"/><Relationship Id="rId4" Type="http://schemas.openxmlformats.org/officeDocument/2006/relationships/hyperlink" Target="https://tableau.aetna.com/t/InternalAudit/views/AnalyticsGamificationdashboardV6_0/MethodologyTracker?iframeSizedToWindow=true&amp;%3Aembed=y&amp;%3AshowAppBanner=false&amp;%3Adisplay_count=no&amp;%3AshowVizHome=no#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ettyImages_158274449_RE2.jpg">
            <a:extLst>
              <a:ext uri="{FF2B5EF4-FFF2-40B4-BE49-F238E27FC236}">
                <a16:creationId xmlns:a16="http://schemas.microsoft.com/office/drawing/2014/main" id="{C81605BB-31D5-41BA-84F9-7766041E7D7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048" b="3554"/>
          <a:stretch/>
        </p:blipFill>
        <p:spPr>
          <a:xfrm flipH="1">
            <a:off x="-2" y="0"/>
            <a:ext cx="12188825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57786" y="1315841"/>
            <a:ext cx="6996696" cy="201168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IT &amp; DA Audit Team Meeting - February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57784" y="3564457"/>
            <a:ext cx="3582017" cy="1262324"/>
          </a:xfrm>
        </p:spPr>
        <p:txBody>
          <a:bodyPr/>
          <a:lstStyle/>
          <a:p>
            <a:pPr lvl="2">
              <a:spcBef>
                <a:spcPts val="1800"/>
              </a:spcBef>
            </a:pPr>
            <a:r>
              <a:rPr lang="en-US" sz="1500" b="1" dirty="0">
                <a:solidFill>
                  <a:schemeClr val="tx2"/>
                </a:solidFill>
                <a:latin typeface="CVS Health Sans" panose="020B0504020202020204" pitchFamily="34" charset="0"/>
              </a:rPr>
              <a:t>February 25, 2021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57784" y="429541"/>
            <a:ext cx="2871788" cy="352779"/>
            <a:chOff x="557784" y="429541"/>
            <a:chExt cx="2871788" cy="352779"/>
          </a:xfrm>
        </p:grpSpPr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FF1ECFA9-CCB2-4639-AF71-07CEE4C819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D7B70F9C-BF9C-4A4F-9876-7C6CF05A6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A07B1EEB-7AD4-4306-B797-4A78020F70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6EFE192F-FCA4-4FB5-A17B-F65AB34D3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AD76A883-F424-4456-A31A-CA322E1D58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9F1AD28-2ECC-49F6-A390-1DC9637771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4778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Gamification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93EAAF-3C45-41C7-B986-5D0372E50946}"/>
              </a:ext>
            </a:extLst>
          </p:cNvPr>
          <p:cNvSpPr txBox="1"/>
          <p:nvPr/>
        </p:nvSpPr>
        <p:spPr>
          <a:xfrm>
            <a:off x="557784" y="6142982"/>
            <a:ext cx="370138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POC: 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</a:rPr>
              <a:t>Matthew Colville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ColvilleM@aetna.com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CCB422-6F29-4BF3-BE71-C6526FEB7F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031746"/>
            <a:ext cx="12188825" cy="50355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16EDA3-B337-49FA-A335-D4433366CF33}"/>
              </a:ext>
            </a:extLst>
          </p:cNvPr>
          <p:cNvSpPr txBox="1"/>
          <p:nvPr/>
        </p:nvSpPr>
        <p:spPr>
          <a:xfrm>
            <a:off x="10317671" y="6142982"/>
            <a:ext cx="131337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200" b="1" dirty="0"/>
              <a:t>TOTAL</a:t>
            </a:r>
            <a:r>
              <a:rPr lang="en-US" sz="1200" dirty="0"/>
              <a:t>: 10,134 pts</a:t>
            </a:r>
          </a:p>
        </p:txBody>
      </p:sp>
    </p:spTree>
    <p:extLst>
      <p:ext uri="{BB962C8B-B14F-4D97-AF65-F5344CB8AC3E}">
        <p14:creationId xmlns:p14="http://schemas.microsoft.com/office/powerpoint/2010/main" val="2042470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Gamification Updates Template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F35DBC-DEFB-4C41-AD50-94FBB63FF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2889" y="1029371"/>
            <a:ext cx="8523046" cy="27539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B5BB90-B6BB-4FDE-A4D6-B009999774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889" y="3783335"/>
            <a:ext cx="8523046" cy="254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72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Gamification Updates Template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E15D21-7998-439B-BFB0-D36FD6172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2889" y="1122843"/>
            <a:ext cx="8523046" cy="26604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547FC2-E9DF-4398-92C1-EF86C4CD0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888" y="3540458"/>
            <a:ext cx="8523045" cy="278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317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  <p:pic>
        <p:nvPicPr>
          <p:cNvPr id="5" name="Picture 2" descr="Image result for Thinking">
            <a:extLst>
              <a:ext uri="{FF2B5EF4-FFF2-40B4-BE49-F238E27FC236}">
                <a16:creationId xmlns:a16="http://schemas.microsoft.com/office/drawing/2014/main" id="{0E19FBC1-26E2-42F6-A241-0B30BEAED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784" y="1243583"/>
            <a:ext cx="11073257" cy="5084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0935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F07A162-9957-41C5-8D24-5FCF2DDC684E}"/>
              </a:ext>
            </a:extLst>
          </p:cNvPr>
          <p:cNvGrpSpPr/>
          <p:nvPr/>
        </p:nvGrpSpPr>
        <p:grpSpPr>
          <a:xfrm>
            <a:off x="5897563" y="2649212"/>
            <a:ext cx="393699" cy="1559576"/>
            <a:chOff x="5899151" y="2073651"/>
            <a:chExt cx="393699" cy="196702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8379774-3AE2-4B30-A655-5CB2EC2B4D68}"/>
                </a:ext>
              </a:extLst>
            </p:cNvPr>
            <p:cNvCxnSpPr/>
            <p:nvPr/>
          </p:nvCxnSpPr>
          <p:spPr>
            <a:xfrm>
              <a:off x="5899151" y="2073651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67C2489-823C-49DC-A714-2CD5FB651899}"/>
                </a:ext>
              </a:extLst>
            </p:cNvPr>
            <p:cNvCxnSpPr/>
            <p:nvPr/>
          </p:nvCxnSpPr>
          <p:spPr>
            <a:xfrm>
              <a:off x="5899151" y="4040673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340B37C3-0185-4AD1-A609-839DF5E9E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0528" y="3145872"/>
            <a:ext cx="7348755" cy="739495"/>
          </a:xfrm>
        </p:spPr>
        <p:txBody>
          <a:bodyPr/>
          <a:lstStyle/>
          <a:p>
            <a:r>
              <a:rPr lang="en-US" dirty="0"/>
              <a:t>Legacy Policy - Control Standard Mapping</a:t>
            </a:r>
          </a:p>
        </p:txBody>
      </p:sp>
    </p:spTree>
    <p:extLst>
      <p:ext uri="{BB962C8B-B14F-4D97-AF65-F5344CB8AC3E}">
        <p14:creationId xmlns:p14="http://schemas.microsoft.com/office/powerpoint/2010/main" val="4104695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F0369-DB89-4D69-8C7F-75C1313CB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231" y="365087"/>
            <a:ext cx="7250794" cy="713232"/>
          </a:xfrm>
        </p:spPr>
        <p:txBody>
          <a:bodyPr anchor="t">
            <a:normAutofit/>
          </a:bodyPr>
          <a:lstStyle/>
          <a:p>
            <a:r>
              <a:rPr lang="en-US" dirty="0"/>
              <a:t>Enterprise eGRC Archer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A88510-4612-4F5F-B4F9-579B2F0A3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8015" y="847928"/>
            <a:ext cx="8054764" cy="24489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242EA632-FDF7-426E-8AFB-902E3F9D2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231" y="1344995"/>
            <a:ext cx="2695342" cy="3604510"/>
          </a:xfrm>
        </p:spPr>
        <p:txBody>
          <a:bodyPr/>
          <a:lstStyle/>
          <a:p>
            <a:r>
              <a:rPr lang="en-US" dirty="0"/>
              <a:t>Official Link:</a:t>
            </a:r>
          </a:p>
          <a:p>
            <a:r>
              <a:rPr lang="en-US" dirty="0">
                <a:hlinkClick r:id="rId4"/>
              </a:rPr>
              <a:t>Enterprise eGRC</a:t>
            </a:r>
            <a:endParaRPr lang="en-US" dirty="0"/>
          </a:p>
          <a:p>
            <a:r>
              <a:rPr lang="en-US" dirty="0"/>
              <a:t>Purpose: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Consolidated Policy &amp; Procedure Portal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Application 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Third Party Risk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Privacy/CIAR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78A6E6-4A3A-4270-A1F9-FB62A9B928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8014" y="3429000"/>
            <a:ext cx="8054765" cy="25810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604A231-CDE8-4A21-AE8E-5BDBA928D3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5260284"/>
              </p:ext>
            </p:extLst>
          </p:nvPr>
        </p:nvGraphicFramePr>
        <p:xfrm>
          <a:off x="2068714" y="4949505"/>
          <a:ext cx="922053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" name="Worksheet" showAsIcon="1" r:id="rId6" imgW="380753" imgH="806406" progId="Excel.Sheet.12">
                  <p:embed/>
                </p:oleObj>
              </mc:Choice>
              <mc:Fallback>
                <p:oleObj name="Worksheet" showAsIcon="1" r:id="rId6" imgW="380753" imgH="806406" progId="Excel.Sheet.12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B604A231-CDE8-4A21-AE8E-5BDBA928D3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68714" y="4949505"/>
                        <a:ext cx="922053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4BC9623-FAED-41D3-83E9-94458840DFF5}"/>
              </a:ext>
            </a:extLst>
          </p:cNvPr>
          <p:cNvSpPr txBox="1"/>
          <p:nvPr/>
        </p:nvSpPr>
        <p:spPr>
          <a:xfrm>
            <a:off x="736326" y="4949505"/>
            <a:ext cx="113827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</a:rPr>
              <a:t>Full mapping spreadsheet:</a:t>
            </a:r>
          </a:p>
        </p:txBody>
      </p:sp>
    </p:spTree>
    <p:extLst>
      <p:ext uri="{BB962C8B-B14F-4D97-AF65-F5344CB8AC3E}">
        <p14:creationId xmlns:p14="http://schemas.microsoft.com/office/powerpoint/2010/main" val="793910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5AAACAC-377E-47F9-A981-1675BF7C5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Demonstration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01E0D6F-8C6F-4907-897C-A9223F09F5F9}"/>
              </a:ext>
            </a:extLst>
          </p:cNvPr>
          <p:cNvGrpSpPr/>
          <p:nvPr/>
        </p:nvGrpSpPr>
        <p:grpSpPr>
          <a:xfrm>
            <a:off x="5946737" y="2844008"/>
            <a:ext cx="295352" cy="1169987"/>
            <a:chOff x="5899151" y="2073651"/>
            <a:chExt cx="393699" cy="196702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3803646A-DC40-45F9-ACB5-C358D2C9DB8A}"/>
                </a:ext>
              </a:extLst>
            </p:cNvPr>
            <p:cNvCxnSpPr/>
            <p:nvPr/>
          </p:nvCxnSpPr>
          <p:spPr>
            <a:xfrm>
              <a:off x="5899151" y="2073651"/>
              <a:ext cx="393699" cy="0"/>
            </a:xfrm>
            <a:prstGeom prst="line">
              <a:avLst/>
            </a:prstGeom>
            <a:ln w="254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0B4BE02-BBE7-484D-8D0D-002813652CC0}"/>
                </a:ext>
              </a:extLst>
            </p:cNvPr>
            <p:cNvCxnSpPr/>
            <p:nvPr/>
          </p:nvCxnSpPr>
          <p:spPr>
            <a:xfrm>
              <a:off x="5899151" y="4040673"/>
              <a:ext cx="393699" cy="0"/>
            </a:xfrm>
            <a:prstGeom prst="line">
              <a:avLst/>
            </a:prstGeom>
            <a:ln w="254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42533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F07A162-9957-41C5-8D24-5FCF2DDC684E}"/>
              </a:ext>
            </a:extLst>
          </p:cNvPr>
          <p:cNvGrpSpPr/>
          <p:nvPr/>
        </p:nvGrpSpPr>
        <p:grpSpPr>
          <a:xfrm>
            <a:off x="5897563" y="2649212"/>
            <a:ext cx="393699" cy="1559576"/>
            <a:chOff x="5899151" y="2073651"/>
            <a:chExt cx="393699" cy="196702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8379774-3AE2-4B30-A655-5CB2EC2B4D68}"/>
                </a:ext>
              </a:extLst>
            </p:cNvPr>
            <p:cNvCxnSpPr/>
            <p:nvPr/>
          </p:nvCxnSpPr>
          <p:spPr>
            <a:xfrm>
              <a:off x="5899151" y="2073651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67C2489-823C-49DC-A714-2CD5FB651899}"/>
                </a:ext>
              </a:extLst>
            </p:cNvPr>
            <p:cNvCxnSpPr/>
            <p:nvPr/>
          </p:nvCxnSpPr>
          <p:spPr>
            <a:xfrm>
              <a:off x="5899151" y="4040673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340B37C3-0185-4AD1-A609-839DF5E9E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0528" y="3145872"/>
            <a:ext cx="7348755" cy="739495"/>
          </a:xfrm>
        </p:spPr>
        <p:txBody>
          <a:bodyPr/>
          <a:lstStyle/>
          <a:p>
            <a:r>
              <a:rPr lang="en-US" dirty="0"/>
              <a:t>IT Audit Roles and Responsibility: RACI Matrix</a:t>
            </a:r>
          </a:p>
        </p:txBody>
      </p:sp>
    </p:spTree>
    <p:extLst>
      <p:ext uri="{BB962C8B-B14F-4D97-AF65-F5344CB8AC3E}">
        <p14:creationId xmlns:p14="http://schemas.microsoft.com/office/powerpoint/2010/main" val="5302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F0369-DB89-4D69-8C7F-75C1313CB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Audit Roles and Responsibilities</a:t>
            </a:r>
            <a:br>
              <a:rPr lang="en-US" dirty="0"/>
            </a:br>
            <a:r>
              <a:rPr lang="en-US" dirty="0"/>
              <a:t>RACI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68448B-08AF-4000-BB9E-079DCB8CC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" y="1359408"/>
            <a:ext cx="10305959" cy="43091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E30019-C3F4-42E7-9657-D7EA93FB954E}"/>
              </a:ext>
            </a:extLst>
          </p:cNvPr>
          <p:cNvSpPr txBox="1"/>
          <p:nvPr/>
        </p:nvSpPr>
        <p:spPr>
          <a:xfrm>
            <a:off x="557784" y="5784407"/>
            <a:ext cx="5766318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</a:rPr>
              <a:t>Used for setting expectations at the beginning of each audit engagement.</a:t>
            </a:r>
          </a:p>
        </p:txBody>
      </p:sp>
    </p:spTree>
    <p:extLst>
      <p:ext uri="{BB962C8B-B14F-4D97-AF65-F5344CB8AC3E}">
        <p14:creationId xmlns:p14="http://schemas.microsoft.com/office/powerpoint/2010/main" val="42694615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F07A162-9957-41C5-8D24-5FCF2DDC684E}"/>
              </a:ext>
            </a:extLst>
          </p:cNvPr>
          <p:cNvGrpSpPr/>
          <p:nvPr/>
        </p:nvGrpSpPr>
        <p:grpSpPr>
          <a:xfrm>
            <a:off x="5897563" y="2649212"/>
            <a:ext cx="393699" cy="1559576"/>
            <a:chOff x="5899151" y="2073651"/>
            <a:chExt cx="393699" cy="196702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8379774-3AE2-4B30-A655-5CB2EC2B4D68}"/>
                </a:ext>
              </a:extLst>
            </p:cNvPr>
            <p:cNvCxnSpPr/>
            <p:nvPr/>
          </p:nvCxnSpPr>
          <p:spPr>
            <a:xfrm>
              <a:off x="5899151" y="2073651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67C2489-823C-49DC-A714-2CD5FB651899}"/>
                </a:ext>
              </a:extLst>
            </p:cNvPr>
            <p:cNvCxnSpPr/>
            <p:nvPr/>
          </p:nvCxnSpPr>
          <p:spPr>
            <a:xfrm>
              <a:off x="5899151" y="4040673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340B37C3-0185-4AD1-A609-839DF5E9E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0528" y="3145872"/>
            <a:ext cx="7348755" cy="739495"/>
          </a:xfrm>
        </p:spPr>
        <p:txBody>
          <a:bodyPr/>
          <a:lstStyle/>
          <a:p>
            <a:r>
              <a:rPr lang="en-US" dirty="0"/>
              <a:t>AuditBoard Updates/Training Insights</a:t>
            </a:r>
          </a:p>
        </p:txBody>
      </p:sp>
    </p:spTree>
    <p:extLst>
      <p:ext uri="{BB962C8B-B14F-4D97-AF65-F5344CB8AC3E}">
        <p14:creationId xmlns:p14="http://schemas.microsoft.com/office/powerpoint/2010/main" val="2681300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557784" y="1604127"/>
            <a:ext cx="5306120" cy="4220196"/>
          </a:xfrm>
        </p:spPr>
        <p:txBody>
          <a:bodyPr/>
          <a:lstStyle/>
          <a:p>
            <a:r>
              <a:rPr lang="en-US" dirty="0"/>
              <a:t>General Updates</a:t>
            </a:r>
          </a:p>
          <a:p>
            <a:pPr lvl="1"/>
            <a:r>
              <a:rPr lang="en-US" dirty="0"/>
              <a:t>Lynn Atkin</a:t>
            </a:r>
          </a:p>
          <a:p>
            <a:r>
              <a:rPr lang="en-US" dirty="0"/>
              <a:t>2021 Audit Plan Overview</a:t>
            </a:r>
          </a:p>
          <a:p>
            <a:pPr lvl="1"/>
            <a:r>
              <a:rPr lang="en-US" dirty="0"/>
              <a:t>Lynn Atkin</a:t>
            </a:r>
          </a:p>
          <a:p>
            <a:r>
              <a:rPr lang="en-US" dirty="0"/>
              <a:t>Gamification Overview</a:t>
            </a:r>
          </a:p>
          <a:p>
            <a:pPr lvl="1"/>
            <a:r>
              <a:rPr lang="en-US" dirty="0"/>
              <a:t>Terri-Ann Quiambao</a:t>
            </a:r>
          </a:p>
          <a:p>
            <a:r>
              <a:rPr lang="en-US" dirty="0"/>
              <a:t>Legacy Policy to Control Standard Mapping</a:t>
            </a:r>
          </a:p>
          <a:p>
            <a:pPr lvl="1"/>
            <a:r>
              <a:rPr lang="en-US" dirty="0"/>
              <a:t>Shawn Sousa</a:t>
            </a:r>
          </a:p>
          <a:p>
            <a:r>
              <a:rPr lang="en-US" dirty="0"/>
              <a:t>IT Audit Roles and Responsibility: RACI Matrix</a:t>
            </a:r>
          </a:p>
          <a:p>
            <a:pPr lvl="1"/>
            <a:r>
              <a:rPr lang="en-US" dirty="0"/>
              <a:t>IT Audit Management Team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93B4D84-CEEE-4B06-B1C0-5209DCD30A35}"/>
              </a:ext>
            </a:extLst>
          </p:cNvPr>
          <p:cNvSpPr txBox="1">
            <a:spLocks/>
          </p:cNvSpPr>
          <p:nvPr/>
        </p:nvSpPr>
        <p:spPr bwMode="gray">
          <a:xfrm>
            <a:off x="5863904" y="1604127"/>
            <a:ext cx="5306120" cy="422019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 typeface="Arial"/>
              <a:buNone/>
              <a:defRPr sz="1800" b="1" kern="1200">
                <a:solidFill>
                  <a:schemeClr val="tx2"/>
                </a:solidFill>
                <a:latin typeface="CVS Health Sans" panose="020B0504020202020204" pitchFamily="34" charset="0"/>
                <a:ea typeface="+mn-ea"/>
                <a:cs typeface="+mn-cs"/>
              </a:defRPr>
            </a:lvl1pPr>
            <a:lvl2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Arial"/>
              <a:buNone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77800" indent="-177800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42900" indent="-165100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Font typeface="Arial" panose="020B0604020202020204" pitchFamily="34" charset="0"/>
              <a:buChar char="–"/>
              <a:defRPr sz="1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520700" indent="-177800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685800" indent="-165100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Font typeface="Arial" panose="020B0604020202020204" pitchFamily="34" charset="0"/>
              <a:buChar char="–"/>
              <a:defRPr sz="1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863600" indent="-177800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028700" indent="-165100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Font typeface="Arial" panose="020B0604020202020204" pitchFamily="34" charset="0"/>
              <a:buChar char="–"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1206500" indent="-177800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AuditBoard Updates/Training Insights</a:t>
            </a:r>
          </a:p>
          <a:p>
            <a:pPr lvl="1"/>
            <a:r>
              <a:rPr lang="en-US" dirty="0"/>
              <a:t>Eric Mata</a:t>
            </a:r>
          </a:p>
          <a:p>
            <a:r>
              <a:rPr lang="en-US" dirty="0"/>
              <a:t>Open Forum</a:t>
            </a:r>
          </a:p>
          <a:p>
            <a:pPr lvl="1"/>
            <a:r>
              <a:rPr lang="en-US" dirty="0"/>
              <a:t>Team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6603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AuditBoard Updates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784" y="1243583"/>
            <a:ext cx="7789262" cy="4754544"/>
          </a:xfrm>
        </p:spPr>
        <p:txBody>
          <a:bodyPr/>
          <a:lstStyle/>
          <a:p>
            <a:r>
              <a:rPr lang="en-US" u="sng" dirty="0"/>
              <a:t>Release Notes (January)</a:t>
            </a:r>
          </a:p>
          <a:p>
            <a:pPr lvl="2"/>
            <a:r>
              <a:rPr lang="en-US" u="sng" dirty="0">
                <a:hlinkClick r:id="rId2"/>
              </a:rPr>
              <a:t>https://support.soxhub.com/hc/en-us/articles/1260801167409-Release-Notes-January-2021-1-</a:t>
            </a:r>
            <a:endParaRPr lang="en-US" dirty="0"/>
          </a:p>
          <a:p>
            <a:pPr lvl="2"/>
            <a:r>
              <a:rPr lang="en-US" u="sng" dirty="0">
                <a:hlinkClick r:id="rId3"/>
              </a:rPr>
              <a:t>https://support.soxhub.com/hc/en-us/articles/1260801746029-Release-Notes-January-2021-2-</a:t>
            </a:r>
            <a:endParaRPr lang="en-US" dirty="0"/>
          </a:p>
          <a:p>
            <a:pPr marL="0" lvl="2" indent="0">
              <a:spcBef>
                <a:spcPts val="1800"/>
              </a:spcBef>
              <a:buNone/>
            </a:pPr>
            <a:r>
              <a:rPr lang="en-US" sz="1800" b="1" u="sng" dirty="0"/>
              <a:t>Release Notes (February)</a:t>
            </a:r>
          </a:p>
          <a:p>
            <a:pPr lvl="2"/>
            <a:r>
              <a:rPr lang="en-US" u="sng" dirty="0">
                <a:hlinkClick r:id="rId4"/>
              </a:rPr>
              <a:t>https://support.soxhub.com/hc/en-us/articles/1260802067510-Release-Notes-February-2021-1-</a:t>
            </a:r>
            <a:endParaRPr lang="en-US" dirty="0"/>
          </a:p>
          <a:p>
            <a:pPr lvl="2"/>
            <a:r>
              <a:rPr lang="en-US" u="sng" dirty="0">
                <a:hlinkClick r:id="rId5"/>
              </a:rPr>
              <a:t>https://support.soxhub.com/hc/en-us/articles/1260802693150-Release-Notes-February-2021-2-</a:t>
            </a:r>
            <a:endParaRPr lang="en-US" dirty="0"/>
          </a:p>
          <a:p>
            <a:pPr marL="0" lvl="2" indent="0">
              <a:spcBef>
                <a:spcPts val="1800"/>
              </a:spcBef>
              <a:buNone/>
            </a:pPr>
            <a:endParaRPr lang="en-US" u="sng" dirty="0"/>
          </a:p>
          <a:p>
            <a:pPr marL="0" lvl="2" indent="0">
              <a:spcBef>
                <a:spcPts val="1800"/>
              </a:spcBef>
              <a:buNone/>
            </a:pPr>
            <a:r>
              <a:rPr lang="en-US" sz="1800" b="1" u="sng" dirty="0"/>
              <a:t>Further Information</a:t>
            </a:r>
          </a:p>
          <a:p>
            <a:pPr marL="0" lvl="2" indent="0">
              <a:buNone/>
            </a:pPr>
            <a:r>
              <a:rPr lang="en-US" sz="1400" dirty="0"/>
              <a:t>Helpful information such as release notes, user guides, and documentation found in the AB help center:</a:t>
            </a:r>
          </a:p>
          <a:p>
            <a:pPr marL="0" lvl="2" indent="0">
              <a:buNone/>
            </a:pPr>
            <a:r>
              <a:rPr lang="en-US" sz="1400" dirty="0">
                <a:hlinkClick r:id="rId6"/>
              </a:rPr>
              <a:t>https://support.soxhub.com/hc/en-us</a:t>
            </a:r>
            <a:endParaRPr lang="en-US" sz="1400" dirty="0"/>
          </a:p>
          <a:p>
            <a:pPr marL="0" lvl="2" indent="0">
              <a:buNone/>
            </a:pPr>
            <a:endParaRPr lang="en-US" sz="1400" dirty="0"/>
          </a:p>
          <a:p>
            <a:pPr marL="0" lvl="2" indent="0">
              <a:buNone/>
            </a:pPr>
            <a:endParaRPr lang="en-US" dirty="0"/>
          </a:p>
          <a:p>
            <a:pPr marL="0" lvl="2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292EAB-285F-4CDE-BE68-FF76D2425F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784" y="5471051"/>
            <a:ext cx="3378374" cy="52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90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9226" y="1971457"/>
            <a:ext cx="2504804" cy="1956306"/>
          </a:xfrm>
        </p:spPr>
        <p:txBody>
          <a:bodyPr/>
          <a:lstStyle/>
          <a:p>
            <a:r>
              <a:rPr lang="en-US" dirty="0"/>
              <a:t>Audit trainings offered through different mediums:</a:t>
            </a:r>
          </a:p>
          <a:p>
            <a:pPr lvl="2"/>
            <a:r>
              <a:rPr lang="en-US" dirty="0">
                <a:hlinkClick r:id="rId2"/>
              </a:rPr>
              <a:t>The IIA Training Offerings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0"/>
          </p:nvPr>
        </p:nvSpPr>
        <p:spPr>
          <a:xfrm>
            <a:off x="3624687" y="1975818"/>
            <a:ext cx="3438590" cy="2151384"/>
          </a:xfrm>
        </p:spPr>
        <p:txBody>
          <a:bodyPr/>
          <a:lstStyle/>
          <a:p>
            <a:r>
              <a:rPr lang="en-US" dirty="0"/>
              <a:t>IT Audit trainings offered through different mediums:</a:t>
            </a:r>
          </a:p>
          <a:p>
            <a:pPr lvl="2"/>
            <a:r>
              <a:rPr lang="en-US" dirty="0">
                <a:hlinkClick r:id="rId3"/>
              </a:rPr>
              <a:t>ISACA Greater Hartford Chapter Events</a:t>
            </a:r>
            <a:endParaRPr lang="en-US" dirty="0"/>
          </a:p>
          <a:p>
            <a:pPr lvl="2"/>
            <a:r>
              <a:rPr lang="en-US" dirty="0">
                <a:hlinkClick r:id="rId4"/>
              </a:rPr>
              <a:t>ISACA Rhode Island Chapter Events</a:t>
            </a:r>
            <a:endParaRPr lang="en-US" dirty="0"/>
          </a:p>
          <a:p>
            <a:pPr lvl="2"/>
            <a:r>
              <a:rPr lang="en-US" dirty="0">
                <a:hlinkClick r:id="rId5"/>
              </a:rPr>
              <a:t>ISACA New England Chapter Events</a:t>
            </a:r>
            <a:endParaRPr lang="en-US" dirty="0"/>
          </a:p>
          <a:p>
            <a:pPr lvl="2"/>
            <a:r>
              <a:rPr lang="en-US" dirty="0">
                <a:hlinkClick r:id="rId6"/>
              </a:rPr>
              <a:t>ISACA Global Events</a:t>
            </a:r>
            <a:endParaRPr lang="en-US" dirty="0"/>
          </a:p>
          <a:p>
            <a:pPr marL="0" lvl="2" indent="0">
              <a:buNone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1"/>
          </p:nvPr>
        </p:nvSpPr>
        <p:spPr>
          <a:xfrm>
            <a:off x="7717112" y="1891250"/>
            <a:ext cx="2626513" cy="3976604"/>
          </a:xfrm>
        </p:spPr>
        <p:txBody>
          <a:bodyPr/>
          <a:lstStyle/>
          <a:p>
            <a:r>
              <a:rPr lang="en-US" dirty="0"/>
              <a:t>Data analytics trainings offered internally (online):</a:t>
            </a:r>
          </a:p>
          <a:p>
            <a:pPr lvl="2"/>
            <a:r>
              <a:rPr lang="en-US" u="sng" dirty="0">
                <a:hlinkClick r:id="rId7" tooltip="Big Data Interpretation"/>
              </a:rPr>
              <a:t>Big Data Interpretation</a:t>
            </a:r>
            <a:endParaRPr lang="en-US" u="sng" dirty="0"/>
          </a:p>
          <a:p>
            <a:pPr lvl="2"/>
            <a:r>
              <a:rPr lang="en-US" u="sng" dirty="0">
                <a:hlinkClick r:id="rId8" tooltip="Data Analytics using Power BI: Concepts"/>
              </a:rPr>
              <a:t>Data Analytics using Power BI: Concepts</a:t>
            </a:r>
            <a:endParaRPr lang="en-US" dirty="0"/>
          </a:p>
          <a:p>
            <a:pPr lvl="2"/>
            <a:r>
              <a:rPr lang="en-US" dirty="0"/>
              <a:t> </a:t>
            </a:r>
            <a:r>
              <a:rPr lang="en-US" u="sng" dirty="0">
                <a:hlinkClick r:id="rId9" tooltip="Data Analytics Using Power BI: Data Sourcing and Preparation"/>
              </a:rPr>
              <a:t>Data Analytics Using Power BI: Data Sourcing and Preparation</a:t>
            </a:r>
            <a:endParaRPr lang="en-US" u="sng" dirty="0"/>
          </a:p>
          <a:p>
            <a:pPr lvl="2"/>
            <a:r>
              <a:rPr lang="en-US" u="sng" dirty="0">
                <a:hlinkClick r:id="rId10" tooltip="Data Analytics Using Power BI: Data Modeling and Visualization"/>
              </a:rPr>
              <a:t>Data Analytics Using Power BI: Data Modeling and Visualization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40BC95-F3FF-444B-AA56-39E0A7795DA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9227" y="1239792"/>
            <a:ext cx="2319037" cy="681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BF2FBD-FF59-445E-9726-78B9944D18B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92141" y="1119202"/>
            <a:ext cx="2557948" cy="7427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01359D-3C65-4FD0-8ACA-76A257CF3EF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90587" y="1244152"/>
            <a:ext cx="2183943" cy="615822"/>
          </a:xfrm>
          <a:prstGeom prst="rect">
            <a:avLst/>
          </a:prstGeom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50E42DFA-1FB1-4DCE-9C65-4549ADD267DA}"/>
              </a:ext>
            </a:extLst>
          </p:cNvPr>
          <p:cNvSpPr txBox="1">
            <a:spLocks/>
          </p:cNvSpPr>
          <p:nvPr/>
        </p:nvSpPr>
        <p:spPr bwMode="gray">
          <a:xfrm>
            <a:off x="553551" y="4487835"/>
            <a:ext cx="3438590" cy="15074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1"/>
              </a:buClr>
              <a:buFont typeface="Arial"/>
              <a:buNone/>
              <a:defRPr lang="en-US" sz="13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74625" indent="-174625" algn="l" defTabSz="4572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47663" indent="-173038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lang="en-US" sz="13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511175" indent="-163513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685800" indent="-174625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860425" indent="-173038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031875" indent="-171450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Font typeface="Arial" panose="020B0604020202020204" pitchFamily="34" charset="0"/>
              <a:buChar char="–"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1203325" indent="-171450" algn="l" defTabSz="457200" rtl="0" eaLnBrk="1" latinLnBrk="0" hangingPunct="1">
              <a:lnSpc>
                <a:spcPct val="100000"/>
              </a:lnSpc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99" dirty="0"/>
              <a:t> </a:t>
            </a:r>
          </a:p>
          <a:p>
            <a:pPr lvl="2"/>
            <a:r>
              <a:rPr lang="en-US" dirty="0">
                <a:hlinkClick r:id="rId14"/>
              </a:rPr>
              <a:t>Azure Fundamentals</a:t>
            </a:r>
            <a:endParaRPr lang="en-US" dirty="0"/>
          </a:p>
          <a:p>
            <a:pPr lvl="2"/>
            <a:r>
              <a:rPr lang="en-US" dirty="0">
                <a:hlinkClick r:id="rId15"/>
              </a:rPr>
              <a:t>Introduction to GitHub</a:t>
            </a:r>
            <a:endParaRPr lang="en-US" dirty="0"/>
          </a:p>
          <a:p>
            <a:pPr lvl="2"/>
            <a:r>
              <a:rPr lang="en-US" dirty="0">
                <a:hlinkClick r:id="rId16"/>
              </a:rPr>
              <a:t>Introduction to DevOps &amp; GitHub</a:t>
            </a:r>
            <a:endParaRPr lang="en-US" dirty="0"/>
          </a:p>
          <a:p>
            <a:pPr marL="0" lvl="2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A216E0-53FF-471F-AEF7-6F12FEC9284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53551" y="3891024"/>
            <a:ext cx="2194722" cy="59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01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7D86A83-4768-4550-999E-C97B79097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1" y="365924"/>
            <a:ext cx="10512862" cy="49649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Deloitte Cloud Training – 101 – March 15, 2021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ADE6082-A99D-437F-A180-57418A7E43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5449769"/>
              </p:ext>
            </p:extLst>
          </p:nvPr>
        </p:nvGraphicFramePr>
        <p:xfrm>
          <a:off x="837981" y="764592"/>
          <a:ext cx="9961824" cy="5430797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631757">
                  <a:extLst>
                    <a:ext uri="{9D8B030D-6E8A-4147-A177-3AD203B41FA5}">
                      <a16:colId xmlns:a16="http://schemas.microsoft.com/office/drawing/2014/main" val="3118132094"/>
                    </a:ext>
                  </a:extLst>
                </a:gridCol>
                <a:gridCol w="1606097">
                  <a:extLst>
                    <a:ext uri="{9D8B030D-6E8A-4147-A177-3AD203B41FA5}">
                      <a16:colId xmlns:a16="http://schemas.microsoft.com/office/drawing/2014/main" val="3290533278"/>
                    </a:ext>
                  </a:extLst>
                </a:gridCol>
                <a:gridCol w="6723970">
                  <a:extLst>
                    <a:ext uri="{9D8B030D-6E8A-4147-A177-3AD203B41FA5}">
                      <a16:colId xmlns:a16="http://schemas.microsoft.com/office/drawing/2014/main" val="2676754412"/>
                    </a:ext>
                  </a:extLst>
                </a:gridCol>
              </a:tblGrid>
              <a:tr h="60211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Time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Length (min)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Module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0226021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1:00-1:05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Introductions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9021984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1:05–1:15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Cloud 101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0705780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1:15–1:25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Cloud service models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4551194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1:25–1:35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Cloud deployment models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968455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1:35–1:50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Shared responsibility concept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1947951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1:50–1:55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Break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4776960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1:55–2:05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Cloud Migration Overview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294554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2:05–2:15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10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Auditing Cloud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2195048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2:15–2:30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Cloud risks considerations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1051077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2:30–2:40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10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Demo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955064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2:40–2:45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Break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2541121"/>
                  </a:ext>
                </a:extLst>
              </a:tr>
              <a:tr h="350280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2:45-3:00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Cloud control frameworks &amp; regulation requirements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853352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3:00–3:05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SOC report considerations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3761950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3:05-3:35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30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CVS Cloud environment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8923714"/>
                  </a:ext>
                </a:extLst>
              </a:tr>
              <a:tr h="318671">
                <a:tc>
                  <a:txBody>
                    <a:bodyPr/>
                    <a:lstStyle/>
                    <a:p>
                      <a:pPr marL="9144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3:35–3:45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10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91440" marR="0" lv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Q&amp;A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9523" marR="9523" marT="95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57104"/>
                  </a:ext>
                </a:extLst>
              </a:tr>
            </a:tbl>
          </a:graphicData>
        </a:graphic>
      </p:graphicFrame>
      <p:pic>
        <p:nvPicPr>
          <p:cNvPr id="6" name="Picture 5" descr="Clouds and clear skies">
            <a:extLst>
              <a:ext uri="{FF2B5EF4-FFF2-40B4-BE49-F238E27FC236}">
                <a16:creationId xmlns:a16="http://schemas.microsoft.com/office/drawing/2014/main" id="{4DBAE123-3346-4D18-A175-0AF93A4F3B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947" y="365925"/>
            <a:ext cx="3203730" cy="21301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5268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F07A162-9957-41C5-8D24-5FCF2DDC684E}"/>
              </a:ext>
            </a:extLst>
          </p:cNvPr>
          <p:cNvGrpSpPr/>
          <p:nvPr/>
        </p:nvGrpSpPr>
        <p:grpSpPr>
          <a:xfrm>
            <a:off x="5897563" y="2649212"/>
            <a:ext cx="393699" cy="1559576"/>
            <a:chOff x="5899151" y="2073651"/>
            <a:chExt cx="393699" cy="196702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8379774-3AE2-4B30-A655-5CB2EC2B4D68}"/>
                </a:ext>
              </a:extLst>
            </p:cNvPr>
            <p:cNvCxnSpPr/>
            <p:nvPr/>
          </p:nvCxnSpPr>
          <p:spPr>
            <a:xfrm>
              <a:off x="5899151" y="2073651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67C2489-823C-49DC-A714-2CD5FB651899}"/>
                </a:ext>
              </a:extLst>
            </p:cNvPr>
            <p:cNvCxnSpPr/>
            <p:nvPr/>
          </p:nvCxnSpPr>
          <p:spPr>
            <a:xfrm>
              <a:off x="5899151" y="4040673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340B37C3-0185-4AD1-A609-839DF5E9E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0528" y="3145872"/>
            <a:ext cx="7382312" cy="662727"/>
          </a:xfrm>
        </p:spPr>
        <p:txBody>
          <a:bodyPr/>
          <a:lstStyle/>
          <a:p>
            <a:r>
              <a:rPr lang="en-US" dirty="0"/>
              <a:t>Open Forum</a:t>
            </a:r>
            <a:br>
              <a:rPr lang="en-US" dirty="0"/>
            </a:br>
            <a:r>
              <a:rPr lang="en-US" dirty="0"/>
              <a:t>“</a:t>
            </a:r>
            <a:r>
              <a:rPr lang="en-US" sz="2000" dirty="0"/>
              <a:t>Hope this slide finds you in good spirits, preferably Gin, Whiskey, or Vodka.” </a:t>
            </a:r>
          </a:p>
        </p:txBody>
      </p:sp>
    </p:spTree>
    <p:extLst>
      <p:ext uri="{BB962C8B-B14F-4D97-AF65-F5344CB8AC3E}">
        <p14:creationId xmlns:p14="http://schemas.microsoft.com/office/powerpoint/2010/main" val="23685289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Forum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784" y="886966"/>
            <a:ext cx="8586216" cy="4297429"/>
          </a:xfrm>
        </p:spPr>
        <p:txBody>
          <a:bodyPr/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your favorite vacation spot and where do you plan to travel to first post- COVID?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new habit have you developed during COVID (good or bad)?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one thing you are most excited about in 2021?  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do you consider your most interesting early job or career?   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song is at the top of your playlist right now? 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you could have dinner with anyone – dead or alive, real or imagined, who would it be and why? 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do you celebrate your successes?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6044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1206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F07A162-9957-41C5-8D24-5FCF2DDC684E}"/>
              </a:ext>
            </a:extLst>
          </p:cNvPr>
          <p:cNvGrpSpPr/>
          <p:nvPr/>
        </p:nvGrpSpPr>
        <p:grpSpPr>
          <a:xfrm>
            <a:off x="5897563" y="2649212"/>
            <a:ext cx="393699" cy="1559576"/>
            <a:chOff x="5899151" y="2073651"/>
            <a:chExt cx="393699" cy="196702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8379774-3AE2-4B30-A655-5CB2EC2B4D68}"/>
                </a:ext>
              </a:extLst>
            </p:cNvPr>
            <p:cNvCxnSpPr/>
            <p:nvPr/>
          </p:nvCxnSpPr>
          <p:spPr>
            <a:xfrm>
              <a:off x="5899151" y="2073651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67C2489-823C-49DC-A714-2CD5FB651899}"/>
                </a:ext>
              </a:extLst>
            </p:cNvPr>
            <p:cNvCxnSpPr/>
            <p:nvPr/>
          </p:nvCxnSpPr>
          <p:spPr>
            <a:xfrm>
              <a:off x="5899151" y="4040673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340B37C3-0185-4AD1-A609-839DF5E9E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034" y="3022967"/>
            <a:ext cx="7348755" cy="812066"/>
          </a:xfrm>
        </p:spPr>
        <p:txBody>
          <a:bodyPr/>
          <a:lstStyle/>
          <a:p>
            <a:r>
              <a:rPr lang="en-US" dirty="0"/>
              <a:t>General Updates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47435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215B6-E4A3-4222-BD12-2FD716247A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807" y="297134"/>
            <a:ext cx="9141619" cy="696096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2020 IT/DA Audit Status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32E07D1-7A41-4052-A0DF-1E963C49E8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4204394"/>
              </p:ext>
            </p:extLst>
          </p:nvPr>
        </p:nvGraphicFramePr>
        <p:xfrm>
          <a:off x="598807" y="1249930"/>
          <a:ext cx="10828692" cy="43581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" name="Document" r:id="rId3" imgW="10257409" imgH="4135120" progId="Word.Document.12">
                  <p:embed/>
                </p:oleObj>
              </mc:Choice>
              <mc:Fallback>
                <p:oleObj name="Document" r:id="rId3" imgW="10257409" imgH="413512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C32E07D1-7A41-4052-A0DF-1E963C49E8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8807" y="1249930"/>
                        <a:ext cx="10828692" cy="43581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47065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F07A162-9957-41C5-8D24-5FCF2DDC684E}"/>
              </a:ext>
            </a:extLst>
          </p:cNvPr>
          <p:cNvGrpSpPr/>
          <p:nvPr/>
        </p:nvGrpSpPr>
        <p:grpSpPr>
          <a:xfrm>
            <a:off x="5897563" y="2649212"/>
            <a:ext cx="393699" cy="1559576"/>
            <a:chOff x="5899151" y="2073651"/>
            <a:chExt cx="393699" cy="196702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8379774-3AE2-4B30-A655-5CB2EC2B4D68}"/>
                </a:ext>
              </a:extLst>
            </p:cNvPr>
            <p:cNvCxnSpPr/>
            <p:nvPr/>
          </p:nvCxnSpPr>
          <p:spPr>
            <a:xfrm>
              <a:off x="5899151" y="2073651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67C2489-823C-49DC-A714-2CD5FB651899}"/>
                </a:ext>
              </a:extLst>
            </p:cNvPr>
            <p:cNvCxnSpPr/>
            <p:nvPr/>
          </p:nvCxnSpPr>
          <p:spPr>
            <a:xfrm>
              <a:off x="5899151" y="4040673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340B37C3-0185-4AD1-A609-839DF5E9E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0528" y="3145872"/>
            <a:ext cx="7348755" cy="739495"/>
          </a:xfrm>
        </p:spPr>
        <p:txBody>
          <a:bodyPr/>
          <a:lstStyle/>
          <a:p>
            <a:r>
              <a:rPr lang="en-US" dirty="0"/>
              <a:t>2021 Audit Plan Overview</a:t>
            </a:r>
          </a:p>
        </p:txBody>
      </p:sp>
    </p:spTree>
    <p:extLst>
      <p:ext uri="{BB962C8B-B14F-4D97-AF65-F5344CB8AC3E}">
        <p14:creationId xmlns:p14="http://schemas.microsoft.com/office/powerpoint/2010/main" val="1318639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7D86A83-4768-4550-999E-C97B79097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1" y="365924"/>
            <a:ext cx="10512862" cy="496491"/>
          </a:xfrm>
        </p:spPr>
        <p:txBody>
          <a:bodyPr>
            <a:normAutofit/>
          </a:bodyPr>
          <a:lstStyle/>
          <a:p>
            <a:r>
              <a:rPr lang="en-US" dirty="0"/>
              <a:t>2021 IT Audit Plan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9F32EF6-DF49-4E9D-85B4-90829ECE61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980" y="862416"/>
            <a:ext cx="10512862" cy="53286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7309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F07A162-9957-41C5-8D24-5FCF2DDC684E}"/>
              </a:ext>
            </a:extLst>
          </p:cNvPr>
          <p:cNvGrpSpPr/>
          <p:nvPr/>
        </p:nvGrpSpPr>
        <p:grpSpPr>
          <a:xfrm>
            <a:off x="5897563" y="2649212"/>
            <a:ext cx="393699" cy="1559576"/>
            <a:chOff x="5899151" y="2073651"/>
            <a:chExt cx="393699" cy="196702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8379774-3AE2-4B30-A655-5CB2EC2B4D68}"/>
                </a:ext>
              </a:extLst>
            </p:cNvPr>
            <p:cNvCxnSpPr/>
            <p:nvPr/>
          </p:nvCxnSpPr>
          <p:spPr>
            <a:xfrm>
              <a:off x="5899151" y="2073651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67C2489-823C-49DC-A714-2CD5FB651899}"/>
                </a:ext>
              </a:extLst>
            </p:cNvPr>
            <p:cNvCxnSpPr/>
            <p:nvPr/>
          </p:nvCxnSpPr>
          <p:spPr>
            <a:xfrm>
              <a:off x="5899151" y="4040673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340B37C3-0185-4AD1-A609-839DF5E9E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0528" y="3145872"/>
            <a:ext cx="7348755" cy="739495"/>
          </a:xfrm>
        </p:spPr>
        <p:txBody>
          <a:bodyPr/>
          <a:lstStyle/>
          <a:p>
            <a:r>
              <a:rPr lang="en-US" dirty="0"/>
              <a:t>Gamification Overview</a:t>
            </a:r>
          </a:p>
        </p:txBody>
      </p:sp>
    </p:spTree>
    <p:extLst>
      <p:ext uri="{BB962C8B-B14F-4D97-AF65-F5344CB8AC3E}">
        <p14:creationId xmlns:p14="http://schemas.microsoft.com/office/powerpoint/2010/main" val="697288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Points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FE87A551-FB42-4DC8-A7A4-9E2D474A8125}"/>
              </a:ext>
            </a:extLst>
          </p:cNvPr>
          <p:cNvSpPr txBox="1">
            <a:spLocks/>
          </p:cNvSpPr>
          <p:nvPr/>
        </p:nvSpPr>
        <p:spPr bwMode="gray">
          <a:xfrm>
            <a:off x="557784" y="1741095"/>
            <a:ext cx="5185920" cy="2902471"/>
          </a:xfrm>
          <a:prstGeom prst="rect">
            <a:avLst/>
          </a:prstGeom>
        </p:spPr>
        <p:txBody>
          <a:bodyPr vert="horz" lIns="0" tIns="0" rIns="91440" bIns="0" rtlCol="0">
            <a:noAutofit/>
          </a:bodyPr>
          <a:lstStyle>
            <a:lvl1pPr marL="0" indent="0" algn="l" defTabSz="457200" rtl="0" eaLnBrk="1" latinLnBrk="0" hangingPunct="1">
              <a:spcBef>
                <a:spcPts val="1800"/>
              </a:spcBef>
              <a:buClrTx/>
              <a:buFont typeface="Arial"/>
              <a:buNone/>
              <a:defRPr sz="14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457200" rtl="0" eaLnBrk="1" latinLnBrk="0" hangingPunct="1">
              <a:spcBef>
                <a:spcPts val="1200"/>
              </a:spcBef>
              <a:buClrTx/>
              <a:buFont typeface="Arial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42900" indent="-171450" algn="l" defTabSz="457200" rtl="0" eaLnBrk="1" latinLnBrk="0" hangingPunct="1">
              <a:spcBef>
                <a:spcPts val="600"/>
              </a:spcBef>
              <a:buClrTx/>
              <a:buFont typeface="Lucida Grande"/>
              <a:buChar char="–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14350" indent="-171450" algn="l" defTabSz="457200" rtl="0" eaLnBrk="1" latinLnBrk="0" hangingPunct="1">
              <a:spcBef>
                <a:spcPts val="600"/>
              </a:spcBef>
              <a:buClrTx/>
              <a:buFont typeface="Arial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85800" indent="-171450" algn="l" defTabSz="457200" rtl="0" eaLnBrk="1" latinLnBrk="0" hangingPunct="1">
              <a:spcBef>
                <a:spcPts val="600"/>
              </a:spcBef>
              <a:buClrTx/>
              <a:buFont typeface="Arial" panose="020B0604020202020204" pitchFamily="34" charset="0"/>
              <a:buChar char="–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857250" indent="-171450" algn="l" defTabSz="457200" rtl="0" eaLnBrk="1" latinLnBrk="0" hangingPunct="1"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028700" indent="-165100" algn="l" defTabSz="457200" rtl="0" eaLnBrk="1" latinLnBrk="0" hangingPunct="1">
              <a:spcBef>
                <a:spcPts val="600"/>
              </a:spcBef>
              <a:buClrTx/>
              <a:buFont typeface="Arial" panose="020B0604020202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206500" indent="-177800" algn="l" defTabSz="457200" rtl="0" eaLnBrk="1" latinLnBrk="0" hangingPunct="1">
              <a:spcBef>
                <a:spcPts val="600"/>
              </a:spcBef>
              <a:buClrTx/>
              <a:buFont typeface="Arial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1371600" indent="-165100" algn="l" defTabSz="457200" rtl="0" eaLnBrk="1" latinLnBrk="0" hangingPunct="1">
              <a:spcBef>
                <a:spcPts val="600"/>
              </a:spcBef>
              <a:buClrTx/>
              <a:buFont typeface="Arial" panose="020B0604020202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Bef>
                <a:spcPts val="0"/>
              </a:spcBef>
              <a:spcAft>
                <a:spcPts val="900"/>
              </a:spcAft>
            </a:pPr>
            <a:r>
              <a:rPr lang="en-US" sz="2000" i="1" dirty="0">
                <a:latin typeface="CVS Health Sans" panose="020B0504020202020204" pitchFamily="34" charset="0"/>
              </a:rPr>
              <a:t>Gamification Scoring Review</a:t>
            </a:r>
          </a:p>
          <a:p>
            <a:pPr marL="0" lvl="1" indent="0">
              <a:spcBef>
                <a:spcPts val="0"/>
              </a:spcBef>
              <a:spcAft>
                <a:spcPts val="900"/>
              </a:spcAft>
              <a:buNone/>
            </a:pPr>
            <a:endParaRPr lang="en-US" sz="2000" i="1" dirty="0">
              <a:latin typeface="CVS Health Sans" panose="020B0504020202020204" pitchFamily="34" charset="0"/>
            </a:endParaRPr>
          </a:p>
          <a:p>
            <a:pPr lvl="1">
              <a:spcBef>
                <a:spcPts val="0"/>
              </a:spcBef>
              <a:spcAft>
                <a:spcPts val="900"/>
              </a:spcAft>
            </a:pPr>
            <a:r>
              <a:rPr lang="en-US" sz="2000" i="1" dirty="0">
                <a:latin typeface="CVS Health Sans" panose="020B0504020202020204" pitchFamily="34" charset="0"/>
              </a:rPr>
              <a:t>Gamification Data</a:t>
            </a:r>
          </a:p>
          <a:p>
            <a:pPr marL="0" lvl="1" indent="0">
              <a:spcBef>
                <a:spcPts val="0"/>
              </a:spcBef>
              <a:spcAft>
                <a:spcPts val="900"/>
              </a:spcAft>
              <a:buNone/>
            </a:pPr>
            <a:endParaRPr lang="en-US" sz="2000" i="1" dirty="0">
              <a:latin typeface="CVS Health Sans" panose="020B0504020202020204" pitchFamily="34" charset="0"/>
            </a:endParaRPr>
          </a:p>
          <a:p>
            <a:pPr lvl="1">
              <a:spcBef>
                <a:spcPts val="0"/>
              </a:spcBef>
              <a:spcAft>
                <a:spcPts val="900"/>
              </a:spcAft>
            </a:pPr>
            <a:r>
              <a:rPr lang="en-US" sz="2000" i="1" dirty="0">
                <a:latin typeface="CVS Health Sans" panose="020B0504020202020204" pitchFamily="34" charset="0"/>
              </a:rPr>
              <a:t>Gamification Updates Template </a:t>
            </a:r>
          </a:p>
          <a:p>
            <a:pPr lvl="1">
              <a:spcBef>
                <a:spcPts val="0"/>
              </a:spcBef>
              <a:spcAft>
                <a:spcPts val="900"/>
              </a:spcAft>
            </a:pPr>
            <a:endParaRPr lang="en-US" sz="2000" i="1" dirty="0">
              <a:latin typeface="CVS Health Sans" panose="020B0504020202020204" pitchFamily="34" charset="0"/>
            </a:endParaRPr>
          </a:p>
          <a:p>
            <a:pPr lvl="1">
              <a:spcBef>
                <a:spcPts val="0"/>
              </a:spcBef>
              <a:spcAft>
                <a:spcPts val="900"/>
              </a:spcAft>
            </a:pPr>
            <a:r>
              <a:rPr lang="en-US" sz="2000" i="1" dirty="0">
                <a:latin typeface="CVS Health Sans" panose="020B0504020202020204" pitchFamily="34" charset="0"/>
              </a:rPr>
              <a:t>Q &amp; A</a:t>
            </a:r>
          </a:p>
          <a:p>
            <a:pPr marL="0" lvl="1" indent="0">
              <a:spcBef>
                <a:spcPts val="0"/>
              </a:spcBef>
              <a:spcAft>
                <a:spcPts val="900"/>
              </a:spcAft>
              <a:buNone/>
            </a:pPr>
            <a:endParaRPr lang="en-US" sz="2000" i="1" dirty="0">
              <a:latin typeface="CVS Health Sans" panose="020B0504020202020204" pitchFamily="34" charset="0"/>
            </a:endParaRPr>
          </a:p>
          <a:p>
            <a:pPr marL="0" lvl="1" indent="0">
              <a:spcBef>
                <a:spcPts val="0"/>
              </a:spcBef>
              <a:spcAft>
                <a:spcPts val="900"/>
              </a:spcAft>
              <a:buNone/>
            </a:pPr>
            <a:endParaRPr lang="en-US" b="1" i="1" dirty="0">
              <a:latin typeface="CVS Health Sans" panose="020B0504020202020204" pitchFamily="34" charset="0"/>
            </a:endParaRPr>
          </a:p>
          <a:p>
            <a:pPr marL="0" lvl="1" indent="0">
              <a:spcBef>
                <a:spcPts val="0"/>
              </a:spcBef>
              <a:spcAft>
                <a:spcPts val="900"/>
              </a:spcAft>
              <a:buNone/>
            </a:pPr>
            <a:endParaRPr lang="en-US" b="1" i="1" dirty="0">
              <a:latin typeface="CVS Health Sans" panose="020B05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D56D045-45CF-4FF5-9D0F-F607ED7909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580355" y="1407607"/>
            <a:ext cx="6050686" cy="3569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F3B4E8-4BE9-4A80-A0EE-FD4A3653794F}"/>
              </a:ext>
            </a:extLst>
          </p:cNvPr>
          <p:cNvSpPr txBox="1"/>
          <p:nvPr/>
        </p:nvSpPr>
        <p:spPr>
          <a:xfrm>
            <a:off x="557783" y="6142983"/>
            <a:ext cx="5022571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*** </a:t>
            </a:r>
            <a:r>
              <a:rPr lang="en-US" sz="1200" dirty="0">
                <a:solidFill>
                  <a:srgbClr val="FF0000"/>
                </a:solidFill>
              </a:rPr>
              <a:t>REMINDER: Gamification ends before 9AM EST on Friday, 2/26 </a:t>
            </a:r>
            <a:r>
              <a:rPr lang="en-US" sz="1200" b="1" dirty="0">
                <a:solidFill>
                  <a:srgbClr val="FF0000"/>
                </a:solidFill>
              </a:rPr>
              <a:t>***</a:t>
            </a:r>
          </a:p>
        </p:txBody>
      </p:sp>
    </p:spTree>
    <p:extLst>
      <p:ext uri="{BB962C8B-B14F-4D97-AF65-F5344CB8AC3E}">
        <p14:creationId xmlns:p14="http://schemas.microsoft.com/office/powerpoint/2010/main" val="295919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Gamification Scoring Review</a:t>
            </a:r>
          </a:p>
        </p:txBody>
      </p:sp>
      <p:sp>
        <p:nvSpPr>
          <p:cNvPr id="55" name="Pentagon 19">
            <a:extLst>
              <a:ext uri="{FF2B5EF4-FFF2-40B4-BE49-F238E27FC236}">
                <a16:creationId xmlns:a16="http://schemas.microsoft.com/office/drawing/2014/main" id="{BBE562F9-D199-4755-931C-B789558FB0A4}"/>
              </a:ext>
            </a:extLst>
          </p:cNvPr>
          <p:cNvSpPr/>
          <p:nvPr/>
        </p:nvSpPr>
        <p:spPr bwMode="gray">
          <a:xfrm>
            <a:off x="356068" y="1326296"/>
            <a:ext cx="3026163" cy="361101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kern="0" dirty="0">
                <a:solidFill>
                  <a:srgbClr val="FFFFFF"/>
                </a:solidFill>
                <a:latin typeface="GE Inspira Pitch" pitchFamily="34" charset="0"/>
              </a:rPr>
              <a:t>Scoping &amp; Planning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941E7C3-3BC6-4647-BB77-A11EDDFE6846}"/>
              </a:ext>
            </a:extLst>
          </p:cNvPr>
          <p:cNvSpPr/>
          <p:nvPr/>
        </p:nvSpPr>
        <p:spPr>
          <a:xfrm>
            <a:off x="356068" y="1817502"/>
            <a:ext cx="26486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>
              <a:spcAft>
                <a:spcPts val="450"/>
              </a:spcAft>
            </a:pPr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250 Points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Descriptive Analytics </a:t>
            </a:r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Perform descriptive analytics (ELI dashboard or at least 3 descriptive analytics manually)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A31D946-F823-4597-8962-40E8D352B4E7}"/>
              </a:ext>
            </a:extLst>
          </p:cNvPr>
          <p:cNvSpPr/>
          <p:nvPr/>
        </p:nvSpPr>
        <p:spPr>
          <a:xfrm>
            <a:off x="356067" y="2757317"/>
            <a:ext cx="31125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>
              <a:spcAft>
                <a:spcPts val="450"/>
              </a:spcAft>
            </a:pPr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100 Points </a:t>
            </a: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Analytics Planning Meeting </a:t>
            </a:r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Discussion with Audit Manager regarding the Data Analytics Strategy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90C2E36-3123-4716-986A-F25F11132A8A}"/>
              </a:ext>
            </a:extLst>
          </p:cNvPr>
          <p:cNvSpPr/>
          <p:nvPr/>
        </p:nvSpPr>
        <p:spPr>
          <a:xfrm>
            <a:off x="356067" y="3512466"/>
            <a:ext cx="31125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>
              <a:spcAft>
                <a:spcPts val="450"/>
              </a:spcAft>
            </a:pPr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100 Points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Know Your Numbers (KYN) </a:t>
            </a:r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Present one-page summary to the Audit Leadership about the results of the Descriptive Analytics</a:t>
            </a:r>
            <a:endParaRPr lang="en-US" sz="1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AutoShape 5">
            <a:extLst>
              <a:ext uri="{FF2B5EF4-FFF2-40B4-BE49-F238E27FC236}">
                <a16:creationId xmlns:a16="http://schemas.microsoft.com/office/drawing/2014/main" id="{726A47CD-683A-49C0-90D1-6EA5DDD9ABCC}"/>
              </a:ext>
            </a:extLst>
          </p:cNvPr>
          <p:cNvSpPr>
            <a:spLocks noChangeArrowheads="1"/>
          </p:cNvSpPr>
          <p:nvPr/>
        </p:nvSpPr>
        <p:spPr bwMode="gray">
          <a:xfrm>
            <a:off x="6542390" y="1316959"/>
            <a:ext cx="5152341" cy="370438"/>
          </a:xfrm>
          <a:prstGeom prst="chevron">
            <a:avLst>
              <a:gd name="adj" fmla="val 42913"/>
            </a:avLst>
          </a:prstGeom>
          <a:solidFill>
            <a:schemeClr val="accent3">
              <a:lumMod val="50000"/>
              <a:alpha val="80000"/>
            </a:schemeClr>
          </a:solidFill>
          <a:ln>
            <a:noFill/>
          </a:ln>
          <a:effectLst/>
        </p:spPr>
        <p:txBody>
          <a:bodyPr wrap="none" anchor="ctr">
            <a:no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9pPr>
          </a:lstStyle>
          <a:p>
            <a:pPr algn="ctr" defTabSz="685800">
              <a:defRPr/>
            </a:pPr>
            <a:r>
              <a:rPr lang="en-US" sz="1800" b="1" dirty="0">
                <a:solidFill>
                  <a:srgbClr val="FFFFFF"/>
                </a:solidFill>
              </a:rPr>
              <a:t>Collaboration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99775AF-F565-4587-B932-D13B800A8E71}"/>
              </a:ext>
            </a:extLst>
          </p:cNvPr>
          <p:cNvSpPr/>
          <p:nvPr/>
        </p:nvSpPr>
        <p:spPr>
          <a:xfrm>
            <a:off x="3429839" y="1833599"/>
            <a:ext cx="30261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/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500-1,500 Points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Audit Issue </a:t>
            </a:r>
          </a:p>
          <a:p>
            <a:pPr defTabSz="342900"/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500 for low, 1,000 for Moderate and 1,500 for high (Data analytics on your own or working with DA Team)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21A7727-CEC8-4231-B6B1-E6C45ACD7F0C}"/>
              </a:ext>
            </a:extLst>
          </p:cNvPr>
          <p:cNvSpPr/>
          <p:nvPr/>
        </p:nvSpPr>
        <p:spPr>
          <a:xfrm>
            <a:off x="6564762" y="1768890"/>
            <a:ext cx="42893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/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400 Points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Blogging</a:t>
            </a:r>
          </a:p>
          <a:p>
            <a:pPr defTabSz="342900"/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Sharing your analytics experience through the newsletter</a:t>
            </a:r>
            <a:endParaRPr lang="en-US" sz="1200" i="1" strike="sngStrike" dirty="0">
              <a:solidFill>
                <a:srgbClr val="000000"/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C9EC9B0-271C-4F24-A042-6E9DF0FA3F4E}"/>
              </a:ext>
            </a:extLst>
          </p:cNvPr>
          <p:cNvSpPr/>
          <p:nvPr/>
        </p:nvSpPr>
        <p:spPr>
          <a:xfrm>
            <a:off x="6564762" y="2315745"/>
            <a:ext cx="38759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/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350 Points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Lunch &amp; Learn</a:t>
            </a:r>
          </a:p>
          <a:p>
            <a:pPr defTabSz="342900"/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Presenting a business case during a Lunch &amp; Learn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E025349-97B2-460E-B364-54A655873577}"/>
              </a:ext>
            </a:extLst>
          </p:cNvPr>
          <p:cNvSpPr/>
          <p:nvPr/>
        </p:nvSpPr>
        <p:spPr>
          <a:xfrm>
            <a:off x="356067" y="4473568"/>
            <a:ext cx="30010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/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50 Points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Analytics Audit Program</a:t>
            </a:r>
          </a:p>
          <a:p>
            <a:pPr defTabSz="342900"/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Create analytics framework of the audit tests in scope  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903C4CF-FE6C-4691-8797-B513B9BCF32A}"/>
              </a:ext>
            </a:extLst>
          </p:cNvPr>
          <p:cNvSpPr/>
          <p:nvPr/>
        </p:nvSpPr>
        <p:spPr>
          <a:xfrm>
            <a:off x="3429838" y="4318282"/>
            <a:ext cx="31571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/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400 Points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Prescriptive Analytics</a:t>
            </a:r>
          </a:p>
          <a:p>
            <a:pPr defTabSz="342900"/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Prescriptive analytics performed for an audit.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58028E2C-D81E-4869-9023-9A0A4D5A2D3C}"/>
              </a:ext>
            </a:extLst>
          </p:cNvPr>
          <p:cNvSpPr/>
          <p:nvPr/>
        </p:nvSpPr>
        <p:spPr>
          <a:xfrm>
            <a:off x="3429839" y="3562735"/>
            <a:ext cx="30843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/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300 Points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Data Science / RPA</a:t>
            </a:r>
          </a:p>
          <a:p>
            <a:pPr defTabSz="342900"/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Working with DA Team to use Data Science or RPA for audit.</a:t>
            </a:r>
            <a:endParaRPr lang="en-US" sz="1200" i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063C131-BD81-45DF-82A2-8BD6ADFC0784}"/>
              </a:ext>
            </a:extLst>
          </p:cNvPr>
          <p:cNvSpPr/>
          <p:nvPr/>
        </p:nvSpPr>
        <p:spPr>
          <a:xfrm>
            <a:off x="6564762" y="4575666"/>
            <a:ext cx="51523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/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300 or 100 Points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Participate in the weekly Alteryx Challenge</a:t>
            </a:r>
          </a:p>
          <a:p>
            <a:pPr defTabSz="342900"/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submission is 300 and 100 each after that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80722FB-A211-4B16-85FB-4C24409A4E57}"/>
              </a:ext>
            </a:extLst>
          </p:cNvPr>
          <p:cNvSpPr/>
          <p:nvPr/>
        </p:nvSpPr>
        <p:spPr>
          <a:xfrm>
            <a:off x="6564762" y="2853355"/>
            <a:ext cx="51523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/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100 Points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</a:t>
            </a:r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Contribute Documentation within the Resource Library</a:t>
            </a:r>
          </a:p>
          <a:p>
            <a:pPr defTabSz="342900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Post resources and articles within the MS Teams resource page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D7E61E0-B198-49CE-81E0-8172B07476D3}"/>
              </a:ext>
            </a:extLst>
          </p:cNvPr>
          <p:cNvSpPr/>
          <p:nvPr/>
        </p:nvSpPr>
        <p:spPr>
          <a:xfrm>
            <a:off x="3433383" y="2807188"/>
            <a:ext cx="31759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/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300 Points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Presenting to the Business</a:t>
            </a:r>
          </a:p>
          <a:p>
            <a:pPr defTabSz="342900"/>
            <a:r>
              <a:rPr lang="en-US" sz="12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the Audit Analytics work performed during the audit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7880372-E6CD-439C-8A7B-FC6905BC05B0}"/>
              </a:ext>
            </a:extLst>
          </p:cNvPr>
          <p:cNvSpPr/>
          <p:nvPr/>
        </p:nvSpPr>
        <p:spPr>
          <a:xfrm>
            <a:off x="6564762" y="3978234"/>
            <a:ext cx="42893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/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1,000 Points </a:t>
            </a:r>
            <a:r>
              <a:rPr lang="en-US" sz="12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– Analytics Rotation</a:t>
            </a: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  </a:t>
            </a:r>
          </a:p>
          <a:p>
            <a:pPr defTabSz="342900"/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Perform a one-month rotation with the Analytics Department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F2606FF-EE05-41C6-9461-4F7604C8DCAF}"/>
              </a:ext>
            </a:extLst>
          </p:cNvPr>
          <p:cNvSpPr/>
          <p:nvPr/>
        </p:nvSpPr>
        <p:spPr bwMode="gray">
          <a:xfrm>
            <a:off x="9728448" y="5178399"/>
            <a:ext cx="1902593" cy="10569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200" b="1" dirty="0">
                <a:solidFill>
                  <a:schemeClr val="tx1"/>
                </a:solidFill>
              </a:rPr>
              <a:t>Helpful Links</a:t>
            </a:r>
          </a:p>
          <a:p>
            <a:pPr algn="r"/>
            <a:r>
              <a:rPr lang="en-US" sz="1200" dirty="0">
                <a:hlinkClick r:id="rId3"/>
              </a:rPr>
              <a:t>Points Collector</a:t>
            </a:r>
            <a:endParaRPr lang="en-US" sz="1200" dirty="0"/>
          </a:p>
          <a:p>
            <a:pPr algn="r"/>
            <a:r>
              <a:rPr lang="en-US" sz="1200" dirty="0">
                <a:solidFill>
                  <a:schemeClr val="tx1"/>
                </a:solidFill>
                <a:hlinkClick r:id="rId4"/>
              </a:rPr>
              <a:t>Gamification Dashboard</a:t>
            </a:r>
            <a:endParaRPr lang="en-US" sz="1200" dirty="0">
              <a:solidFill>
                <a:schemeClr val="tx1"/>
              </a:solidFill>
            </a:endParaRPr>
          </a:p>
          <a:p>
            <a:pPr algn="r"/>
            <a:r>
              <a:rPr lang="en-US" sz="1200" dirty="0">
                <a:solidFill>
                  <a:schemeClr val="tx1"/>
                </a:solidFill>
                <a:hlinkClick r:id="rId5"/>
              </a:rPr>
              <a:t>Analytics Gamification</a:t>
            </a:r>
            <a:endParaRPr lang="en-US" sz="1200" dirty="0">
              <a:solidFill>
                <a:schemeClr val="tx1"/>
              </a:solidFill>
            </a:endParaRPr>
          </a:p>
          <a:p>
            <a:pPr algn="r"/>
            <a:r>
              <a:rPr lang="en-US" sz="1200" dirty="0">
                <a:solidFill>
                  <a:schemeClr val="tx1"/>
                </a:solidFill>
                <a:hlinkClick r:id="rId6"/>
              </a:rPr>
              <a:t>Some FAQ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2" name="Pentagon 19">
            <a:extLst>
              <a:ext uri="{FF2B5EF4-FFF2-40B4-BE49-F238E27FC236}">
                <a16:creationId xmlns:a16="http://schemas.microsoft.com/office/drawing/2014/main" id="{F5817C1D-CE2E-429C-831E-AABE4BF9F1B1}"/>
              </a:ext>
            </a:extLst>
          </p:cNvPr>
          <p:cNvSpPr/>
          <p:nvPr/>
        </p:nvSpPr>
        <p:spPr bwMode="gray">
          <a:xfrm>
            <a:off x="3516228" y="1325558"/>
            <a:ext cx="2997989" cy="361839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>
                <a:solidFill>
                  <a:srgbClr val="FFFFFF"/>
                </a:solidFill>
                <a:latin typeface="GE Inspira Pitch" pitchFamily="34" charset="0"/>
              </a:rPr>
              <a:t>Testing</a:t>
            </a:r>
          </a:p>
        </p:txBody>
      </p:sp>
      <p:sp>
        <p:nvSpPr>
          <p:cNvPr id="73" name="AutoShape 5">
            <a:extLst>
              <a:ext uri="{FF2B5EF4-FFF2-40B4-BE49-F238E27FC236}">
                <a16:creationId xmlns:a16="http://schemas.microsoft.com/office/drawing/2014/main" id="{1D280901-BF15-4052-92B3-702687E0A70B}"/>
              </a:ext>
            </a:extLst>
          </p:cNvPr>
          <p:cNvSpPr>
            <a:spLocks noChangeArrowheads="1"/>
          </p:cNvSpPr>
          <p:nvPr/>
        </p:nvSpPr>
        <p:spPr bwMode="gray">
          <a:xfrm>
            <a:off x="6564763" y="3464939"/>
            <a:ext cx="5152340" cy="377528"/>
          </a:xfrm>
          <a:prstGeom prst="chevron">
            <a:avLst>
              <a:gd name="adj" fmla="val 42913"/>
            </a:avLst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  <a:effectLst/>
        </p:spPr>
        <p:txBody>
          <a:bodyPr wrap="none" anchor="ctr">
            <a:no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GE Inspira Pitch" pitchFamily="34" charset="0"/>
                <a:ea typeface="+mn-ea"/>
                <a:cs typeface="+mn-cs"/>
              </a:defRPr>
            </a:lvl9pPr>
          </a:lstStyle>
          <a:p>
            <a:pPr algn="ctr" defTabSz="685800">
              <a:defRPr/>
            </a:pPr>
            <a:r>
              <a:rPr lang="en-US" sz="1800" b="1" dirty="0">
                <a:solidFill>
                  <a:srgbClr val="FFFFFF"/>
                </a:solidFill>
              </a:rPr>
              <a:t>Self-Development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5821A9-D794-480E-8CD6-B02482776BA9}"/>
              </a:ext>
            </a:extLst>
          </p:cNvPr>
          <p:cNvSpPr txBox="1"/>
          <p:nvPr/>
        </p:nvSpPr>
        <p:spPr>
          <a:xfrm>
            <a:off x="557784" y="6142983"/>
            <a:ext cx="370138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POC: 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</a:rPr>
              <a:t>Konrad Wisniewski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hlinkClick r:id="rId7"/>
              </a:rPr>
              <a:t>WisniewskiK@aetna.com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85340672"/>
      </p:ext>
    </p:extLst>
  </p:cSld>
  <p:clrMapOvr>
    <a:masterClrMapping/>
  </p:clrMapOvr>
</p:sld>
</file>

<file path=ppt/theme/theme1.xml><?xml version="1.0" encoding="utf-8"?>
<a:theme xmlns:a="http://schemas.openxmlformats.org/drawingml/2006/main" name="CVS_Health_PPT_Everyday_Widescreen_Template">
  <a:themeElements>
    <a:clrScheme name="Custom 17">
      <a:dk1>
        <a:srgbClr val="000000"/>
      </a:dk1>
      <a:lt1>
        <a:sysClr val="window" lastClr="FFFFFF"/>
      </a:lt1>
      <a:dk2>
        <a:srgbClr val="3F3F3F"/>
      </a:dk2>
      <a:lt2>
        <a:srgbClr val="C0C0C0"/>
      </a:lt2>
      <a:accent1>
        <a:srgbClr val="9E0000"/>
      </a:accent1>
      <a:accent2>
        <a:srgbClr val="CC0000"/>
      </a:accent2>
      <a:accent3>
        <a:srgbClr val="E94D4D"/>
      </a:accent3>
      <a:accent4>
        <a:srgbClr val="F7978D"/>
      </a:accent4>
      <a:accent5>
        <a:srgbClr val="646464"/>
      </a:accent5>
      <a:accent6>
        <a:srgbClr val="868686"/>
      </a:accent6>
      <a:hlink>
        <a:srgbClr val="267AC0"/>
      </a:hlink>
      <a:folHlink>
        <a:srgbClr val="A5A5A5"/>
      </a:folHlink>
    </a:clrScheme>
    <a:fontScheme name="Custom 2">
      <a:majorFont>
        <a:latin typeface="CVS Health Sans"/>
        <a:ea typeface=""/>
        <a:cs typeface=""/>
      </a:majorFont>
      <a:minorFont>
        <a:latin typeface="CVS Health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rgbClr val="CC0000"/>
        </a:solidFill>
        <a:ln>
          <a:noFill/>
          <a:miter lim="800000"/>
        </a:ln>
        <a:effectLst/>
      </a:spPr>
      <a:bodyPr rtlCol="0" anchor="ctr"/>
      <a:lstStyle>
        <a:defPPr algn="ctr">
          <a:defRPr b="1" dirty="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3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VS_Health_Everyday_Widescreen_Template_01_2021.pptx" id="{5C385F0D-39DD-4748-8307-E551DF2AADF8}" vid="{79957AE9-C03F-4119-811A-6E9EA433A92D}"/>
    </a:ext>
  </a:extLst>
</a:theme>
</file>

<file path=ppt/theme/theme2.xml><?xml version="1.0" encoding="utf-8"?>
<a:theme xmlns:a="http://schemas.openxmlformats.org/drawingml/2006/main" name="Office Theme">
  <a:themeElements>
    <a:clrScheme name="Custom 17">
      <a:dk1>
        <a:sysClr val="windowText" lastClr="000000"/>
      </a:dk1>
      <a:lt1>
        <a:sysClr val="window" lastClr="FFFFFF"/>
      </a:lt1>
      <a:dk2>
        <a:srgbClr val="3F3F3F"/>
      </a:dk2>
      <a:lt2>
        <a:srgbClr val="C0C0C0"/>
      </a:lt2>
      <a:accent1>
        <a:srgbClr val="9E0000"/>
      </a:accent1>
      <a:accent2>
        <a:srgbClr val="CC0000"/>
      </a:accent2>
      <a:accent3>
        <a:srgbClr val="E94D4D"/>
      </a:accent3>
      <a:accent4>
        <a:srgbClr val="F7978D"/>
      </a:accent4>
      <a:accent5>
        <a:srgbClr val="646464"/>
      </a:accent5>
      <a:accent6>
        <a:srgbClr val="868686"/>
      </a:accent6>
      <a:hlink>
        <a:srgbClr val="267AC0"/>
      </a:hlink>
      <a:folHlink>
        <a:srgbClr val="A5A5A5"/>
      </a:folHlink>
    </a:clrScheme>
    <a:fontScheme name="Custom 10">
      <a:majorFont>
        <a:latin typeface="CVS Health Sans"/>
        <a:ea typeface=""/>
        <a:cs typeface=""/>
      </a:majorFont>
      <a:minorFont>
        <a:latin typeface="CVS Health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tlCol="0" anchor="ctr"/>
      <a:lstStyle>
        <a:defPPr algn="ctr">
          <a:defRPr b="1" dirty="0" err="1" smtClean="0">
            <a:latin typeface="+mn-l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err="1" smtClean="0">
            <a:solidFill>
              <a:schemeClr val="tx2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Custom 16">
      <a:dk1>
        <a:sysClr val="windowText" lastClr="000000"/>
      </a:dk1>
      <a:lt1>
        <a:sysClr val="window" lastClr="FFFFFF"/>
      </a:lt1>
      <a:dk2>
        <a:srgbClr val="3F3F3F"/>
      </a:dk2>
      <a:lt2>
        <a:srgbClr val="C0C0C0"/>
      </a:lt2>
      <a:accent1>
        <a:srgbClr val="9E0000"/>
      </a:accent1>
      <a:accent2>
        <a:srgbClr val="CC0000"/>
      </a:accent2>
      <a:accent3>
        <a:srgbClr val="E94D4D"/>
      </a:accent3>
      <a:accent4>
        <a:srgbClr val="F7978D"/>
      </a:accent4>
      <a:accent5>
        <a:srgbClr val="646464"/>
      </a:accent5>
      <a:accent6>
        <a:srgbClr val="868686"/>
      </a:accent6>
      <a:hlink>
        <a:srgbClr val="267AC0"/>
      </a:hlink>
      <a:folHlink>
        <a:srgbClr val="A5A5A5"/>
      </a:folHlink>
    </a:clrScheme>
    <a:fontScheme name="Custom 10">
      <a:majorFont>
        <a:latin typeface="CVS Health Sans"/>
        <a:ea typeface=""/>
        <a:cs typeface=""/>
      </a:majorFont>
      <a:minorFont>
        <a:latin typeface="CVS Health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tlCol="0" anchor="ctr"/>
      <a:lstStyle>
        <a:defPPr algn="ctr">
          <a:defRPr b="1" dirty="0" err="1" smtClean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err="1" smtClean="0">
            <a:solidFill>
              <a:schemeClr val="tx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A4AC08D942B34A8D5D01A2CC11670B" ma:contentTypeVersion="2" ma:contentTypeDescription="Create a new document." ma:contentTypeScope="" ma:versionID="669e2910771127df1842c67797bc2a0b">
  <xsd:schema xmlns:xsd="http://www.w3.org/2001/XMLSchema" xmlns:xs="http://www.w3.org/2001/XMLSchema" xmlns:p="http://schemas.microsoft.com/office/2006/metadata/properties" xmlns:ns2="c39dcd26-fb30-4835-9baf-b34da1bcc962" targetNamespace="http://schemas.microsoft.com/office/2006/metadata/properties" ma:root="true" ma:fieldsID="639214fa3d2369b3f62875d5ed0ad582" ns2:_="">
    <xsd:import namespace="c39dcd26-fb30-4835-9baf-b34da1bcc96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dcd26-fb30-4835-9baf-b34da1bcc9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4F0FD7-590D-477C-84D8-04F64A55F94D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c39dcd26-fb30-4835-9baf-b34da1bcc962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789DB2A-9909-48B3-9C68-133D52E8C6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9dcd26-fb30-4835-9baf-b34da1bcc96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4C5460-6341-4A06-8926-FDDA58E916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CVS_Health_Everyday_Widescreen_Template_01_2021</Template>
  <TotalTime>465</TotalTime>
  <Words>1055</Words>
  <Application>Microsoft Office PowerPoint</Application>
  <PresentationFormat>Custom</PresentationFormat>
  <Paragraphs>199</Paragraphs>
  <Slides>25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Calibri</vt:lpstr>
      <vt:lpstr>CVS Health Sans</vt:lpstr>
      <vt:lpstr>CVS Health Sans Medium</vt:lpstr>
      <vt:lpstr>GE Inspira Pitch</vt:lpstr>
      <vt:lpstr>Lucida Grande</vt:lpstr>
      <vt:lpstr>CVS_Health_PPT_Everyday_Widescreen_Template</vt:lpstr>
      <vt:lpstr>Document</vt:lpstr>
      <vt:lpstr>Microsoft Excel Worksheet</vt:lpstr>
      <vt:lpstr>IT &amp; DA Audit Team Meeting - February</vt:lpstr>
      <vt:lpstr>PowerPoint Presentation</vt:lpstr>
      <vt:lpstr>General Updates</vt:lpstr>
      <vt:lpstr>2020 IT/DA Audit Status</vt:lpstr>
      <vt:lpstr>2021 Audit Plan Overview</vt:lpstr>
      <vt:lpstr>2021 IT Audit Plan</vt:lpstr>
      <vt:lpstr>Gamification Overview</vt:lpstr>
      <vt:lpstr>Discussion Points</vt:lpstr>
      <vt:lpstr>Gamification Scoring Review</vt:lpstr>
      <vt:lpstr>Gamification Data</vt:lpstr>
      <vt:lpstr>Gamification Updates Template</vt:lpstr>
      <vt:lpstr>Gamification Updates Template</vt:lpstr>
      <vt:lpstr>Q &amp; A</vt:lpstr>
      <vt:lpstr>Legacy Policy - Control Standard Mapping</vt:lpstr>
      <vt:lpstr>Enterprise eGRC Archer</vt:lpstr>
      <vt:lpstr>Live Demonstration</vt:lpstr>
      <vt:lpstr>IT Audit Roles and Responsibility: RACI Matrix</vt:lpstr>
      <vt:lpstr>IT Audit Roles and Responsibilities RACI Matrix</vt:lpstr>
      <vt:lpstr>AuditBoard Updates/Training Insights</vt:lpstr>
      <vt:lpstr>AuditBoard Updates</vt:lpstr>
      <vt:lpstr>Training Insights</vt:lpstr>
      <vt:lpstr>Deloitte Cloud Training – 101 – March 15, 2021</vt:lpstr>
      <vt:lpstr>Open Forum “Hope this slide finds you in good spirits, preferably Gin, Whiskey, or Vodka.” </vt:lpstr>
      <vt:lpstr>Open Forum</vt:lpstr>
      <vt:lpstr>PowerPoint Presentation</vt:lpstr>
    </vt:vector>
  </TitlesOfParts>
  <Company>Aetna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This template is for sharing information internally with colleagues and is not for formal presentations.</dc:title>
  <dc:creator>Mata, Eric R</dc:creator>
  <cp:lastModifiedBy>Mata, Eric R</cp:lastModifiedBy>
  <cp:revision>53</cp:revision>
  <cp:lastPrinted>2017-04-13T12:11:49Z</cp:lastPrinted>
  <dcterms:created xsi:type="dcterms:W3CDTF">2021-02-19T20:31:28Z</dcterms:created>
  <dcterms:modified xsi:type="dcterms:W3CDTF">2021-02-25T20:03:22Z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0x01010099A4AC08D942B34A8D5D01A2CC11670B</vt:lpwstr>
  </property>
  <property fmtid="{D5CDD505-2E9C-101B-9397-08002B2CF9AE}" pid="3" name="MSIP_Label_7837230a-460a-4aec-98a3-ac101fb30b10_Enabled">
    <vt:lpwstr>True</vt:lpwstr>
  </property>
  <property fmtid="{D5CDD505-2E9C-101B-9397-08002B2CF9AE}" pid="4" name="MSIP_Label_7837230a-460a-4aec-98a3-ac101fb30b10_SiteId">
    <vt:lpwstr>fabb61b8-3afe-4e75-b934-a47f782b8cd7</vt:lpwstr>
  </property>
  <property fmtid="{D5CDD505-2E9C-101B-9397-08002B2CF9AE}" pid="5" name="MSIP_Label_7837230a-460a-4aec-98a3-ac101fb30b10_Owner">
    <vt:lpwstr>RuscollJ@AETNA.com</vt:lpwstr>
  </property>
  <property fmtid="{D5CDD505-2E9C-101B-9397-08002B2CF9AE}" pid="6" name="MSIP_Label_7837230a-460a-4aec-98a3-ac101fb30b10_SetDate">
    <vt:lpwstr>2019-05-12T15:53:10.4458612Z</vt:lpwstr>
  </property>
  <property fmtid="{D5CDD505-2E9C-101B-9397-08002B2CF9AE}" pid="7" name="MSIP_Label_7837230a-460a-4aec-98a3-ac101fb30b10_Name">
    <vt:lpwstr>Public</vt:lpwstr>
  </property>
  <property fmtid="{D5CDD505-2E9C-101B-9397-08002B2CF9AE}" pid="8" name="MSIP_Label_7837230a-460a-4aec-98a3-ac101fb30b10_Application">
    <vt:lpwstr>Microsoft Azure Information Protection</vt:lpwstr>
  </property>
  <property fmtid="{D5CDD505-2E9C-101B-9397-08002B2CF9AE}" pid="9" name="MSIP_Label_7837230a-460a-4aec-98a3-ac101fb30b10_Extended_MSFT_Method">
    <vt:lpwstr>Manual</vt:lpwstr>
  </property>
  <property fmtid="{D5CDD505-2E9C-101B-9397-08002B2CF9AE}" pid="10" name="Sensitivity">
    <vt:lpwstr>Public</vt:lpwstr>
  </property>
</Properties>
</file>